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j7hZFz5C9WFGMQ1UovWW7BW62+Y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241F11-3E9C-4981-9F4C-1C7D6A45DAB2}">
  <a:tblStyle styleId="{EE241F11-3E9C-4981-9F4C-1C7D6A45DAB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 name="Google Shape;16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4" name="Google Shape;244;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1" name="Google Shape;251;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2" name="Google Shape;252;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9" name="Google Shape;259;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0" name="Google Shape;260;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8" name="Google Shape;268;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4" name="Google Shape;274;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5" name="Google Shape;175;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6" name="Google Shape;176;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3" name="Google Shape;18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6" name="Google Shape;20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1" name="Google Shape;221;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6" name="Google Shape;226;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US" sz="1800">
                <a:latin typeface="Arial"/>
                <a:ea typeface="Arial"/>
                <a:cs typeface="Arial"/>
                <a:sym typeface="Arial"/>
              </a:rPr>
              <a:t>to find the minimum of a function, often used to train machine learning models by minimizing the cost function and reducing the difference between predicted and actual results.</a:t>
            </a:r>
            <a:endParaRPr/>
          </a:p>
        </p:txBody>
      </p:sp>
      <p:sp>
        <p:nvSpPr>
          <p:cNvPr id="227" name="Google Shape;22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Left Image">
  <p:cSld name="Title and Left Image">
    <p:spTree>
      <p:nvGrpSpPr>
        <p:cNvPr id="1" name="Shape 15"/>
        <p:cNvGrpSpPr/>
        <p:nvPr/>
      </p:nvGrpSpPr>
      <p:grpSpPr>
        <a:xfrm>
          <a:off x="0" y="0"/>
          <a:ext cx="0" cy="0"/>
          <a:chOff x="0" y="0"/>
          <a:chExt cx="0" cy="0"/>
        </a:xfrm>
      </p:grpSpPr>
      <p:grpSp>
        <p:nvGrpSpPr>
          <p:cNvPr id="16" name="Google Shape;16;p17"/>
          <p:cNvGrpSpPr/>
          <p:nvPr/>
        </p:nvGrpSpPr>
        <p:grpSpPr>
          <a:xfrm>
            <a:off x="1" y="0"/>
            <a:ext cx="12191999" cy="6858000"/>
            <a:chOff x="1" y="0"/>
            <a:chExt cx="12191999" cy="6858000"/>
          </a:xfrm>
        </p:grpSpPr>
        <p:sp>
          <p:nvSpPr>
            <p:cNvPr id="17" name="Google Shape;17;p17"/>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 name="Google Shape;18;p17"/>
            <p:cNvSpPr/>
            <p:nvPr/>
          </p:nvSpPr>
          <p:spPr>
            <a:xfrm flipH="1">
              <a:off x="8580896"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 name="Google Shape;19;p17"/>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20" name="Google Shape;20;p17"/>
            <p:cNvGrpSpPr/>
            <p:nvPr/>
          </p:nvGrpSpPr>
          <p:grpSpPr>
            <a:xfrm>
              <a:off x="8082092" y="5590903"/>
              <a:ext cx="1572380" cy="1267097"/>
              <a:chOff x="7413403" y="4976359"/>
              <a:chExt cx="2334986" cy="1881641"/>
            </a:xfrm>
          </p:grpSpPr>
          <p:sp>
            <p:nvSpPr>
              <p:cNvPr id="21" name="Google Shape;21;p17"/>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2" name="Google Shape;22;p17"/>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grpSp>
      <p:sp>
        <p:nvSpPr>
          <p:cNvPr id="23" name="Google Shape;23;p17"/>
          <p:cNvSpPr txBox="1">
            <a:spLocks noGrp="1"/>
          </p:cNvSpPr>
          <p:nvPr>
            <p:ph type="title"/>
          </p:nvPr>
        </p:nvSpPr>
        <p:spPr>
          <a:xfrm>
            <a:off x="5943600" y="457200"/>
            <a:ext cx="5120640" cy="320040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6000"/>
              <a:buFont typeface="Arial"/>
              <a:buNone/>
              <a:defRPr sz="60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7"/>
          <p:cNvSpPr txBox="1">
            <a:spLocks noGrp="1"/>
          </p:cNvSpPr>
          <p:nvPr>
            <p:ph type="subTitle" idx="1"/>
          </p:nvPr>
        </p:nvSpPr>
        <p:spPr>
          <a:xfrm>
            <a:off x="5943598" y="3657600"/>
            <a:ext cx="5120640" cy="1828800"/>
          </a:xfrm>
          <a:prstGeom prst="rect">
            <a:avLst/>
          </a:prstGeom>
          <a:noFill/>
          <a:ln>
            <a:noFill/>
          </a:ln>
        </p:spPr>
        <p:txBody>
          <a:bodyPr spcFirstLastPara="1" wrap="square" lIns="91425" tIns="45700" rIns="91425" bIns="45700" anchor="t" anchorCtr="0">
            <a:noAutofit/>
          </a:bodyPr>
          <a:lstStyle>
            <a:lvl1pPr lvl="0" algn="l">
              <a:lnSpc>
                <a:spcPct val="90000"/>
              </a:lnSpc>
              <a:spcBef>
                <a:spcPts val="1000"/>
              </a:spcBef>
              <a:spcAft>
                <a:spcPts val="0"/>
              </a:spcAft>
              <a:buClr>
                <a:schemeClr val="dk1"/>
              </a:buClr>
              <a:buSzPts val="3200"/>
              <a:buNone/>
              <a:defRPr sz="3200">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5" name="Google Shape;25;p17"/>
          <p:cNvSpPr>
            <a:spLocks noGrp="1"/>
          </p:cNvSpPr>
          <p:nvPr>
            <p:ph type="pic" idx="2"/>
          </p:nvPr>
        </p:nvSpPr>
        <p:spPr>
          <a:xfrm>
            <a:off x="904238" y="1157224"/>
            <a:ext cx="4500562" cy="4521200"/>
          </a:xfrm>
          <a:prstGeom prst="ellipse">
            <a:avLst/>
          </a:prstGeom>
          <a:solidFill>
            <a:schemeClr val="accent2"/>
          </a:solidFill>
          <a:ln>
            <a:noFill/>
          </a:ln>
        </p:spPr>
      </p:sp>
      <p:sp>
        <p:nvSpPr>
          <p:cNvPr id="26" name="Google Shape;26;p17"/>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7"/>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2"/>
                </a:solidFill>
                <a:latin typeface="Arial"/>
                <a:ea typeface="Arial"/>
                <a:cs typeface="Arial"/>
                <a:sym typeface="Arial"/>
              </a:defRPr>
            </a:lvl1pPr>
            <a:lvl2pPr marL="0" lvl="1" indent="0" algn="r">
              <a:spcBef>
                <a:spcPts val="0"/>
              </a:spcBef>
              <a:buNone/>
              <a:defRPr sz="1200" b="0" i="0" u="none" strike="noStrike" cap="none">
                <a:solidFill>
                  <a:schemeClr val="accent2"/>
                </a:solidFill>
                <a:latin typeface="Arial"/>
                <a:ea typeface="Arial"/>
                <a:cs typeface="Arial"/>
                <a:sym typeface="Arial"/>
              </a:defRPr>
            </a:lvl2pPr>
            <a:lvl3pPr marL="0" lvl="2" indent="0" algn="r">
              <a:spcBef>
                <a:spcPts val="0"/>
              </a:spcBef>
              <a:buNone/>
              <a:defRPr sz="1200" b="0" i="0" u="none" strike="noStrike" cap="none">
                <a:solidFill>
                  <a:schemeClr val="accent2"/>
                </a:solidFill>
                <a:latin typeface="Arial"/>
                <a:ea typeface="Arial"/>
                <a:cs typeface="Arial"/>
                <a:sym typeface="Arial"/>
              </a:defRPr>
            </a:lvl3pPr>
            <a:lvl4pPr marL="0" lvl="3" indent="0" algn="r">
              <a:spcBef>
                <a:spcPts val="0"/>
              </a:spcBef>
              <a:buNone/>
              <a:defRPr sz="1200" b="0" i="0" u="none" strike="noStrike" cap="none">
                <a:solidFill>
                  <a:schemeClr val="accent2"/>
                </a:solidFill>
                <a:latin typeface="Arial"/>
                <a:ea typeface="Arial"/>
                <a:cs typeface="Arial"/>
                <a:sym typeface="Arial"/>
              </a:defRPr>
            </a:lvl4pPr>
            <a:lvl5pPr marL="0" lvl="4" indent="0" algn="r">
              <a:spcBef>
                <a:spcPts val="0"/>
              </a:spcBef>
              <a:buNone/>
              <a:defRPr sz="1200" b="0" i="0" u="none" strike="noStrike" cap="none">
                <a:solidFill>
                  <a:schemeClr val="accent2"/>
                </a:solidFill>
                <a:latin typeface="Arial"/>
                <a:ea typeface="Arial"/>
                <a:cs typeface="Arial"/>
                <a:sym typeface="Arial"/>
              </a:defRPr>
            </a:lvl5pPr>
            <a:lvl6pPr marL="0" lvl="5" indent="0" algn="r">
              <a:spcBef>
                <a:spcPts val="0"/>
              </a:spcBef>
              <a:buNone/>
              <a:defRPr sz="1200" b="0" i="0" u="none" strike="noStrike" cap="none">
                <a:solidFill>
                  <a:schemeClr val="accent2"/>
                </a:solidFill>
                <a:latin typeface="Arial"/>
                <a:ea typeface="Arial"/>
                <a:cs typeface="Arial"/>
                <a:sym typeface="Arial"/>
              </a:defRPr>
            </a:lvl6pPr>
            <a:lvl7pPr marL="0" lvl="6" indent="0" algn="r">
              <a:spcBef>
                <a:spcPts val="0"/>
              </a:spcBef>
              <a:buNone/>
              <a:defRPr sz="1200" b="0" i="0" u="none" strike="noStrike" cap="none">
                <a:solidFill>
                  <a:schemeClr val="accent2"/>
                </a:solidFill>
                <a:latin typeface="Arial"/>
                <a:ea typeface="Arial"/>
                <a:cs typeface="Arial"/>
                <a:sym typeface="Arial"/>
              </a:defRPr>
            </a:lvl7pPr>
            <a:lvl8pPr marL="0" lvl="7" indent="0" algn="r">
              <a:spcBef>
                <a:spcPts val="0"/>
              </a:spcBef>
              <a:buNone/>
              <a:defRPr sz="1200" b="0" i="0" u="none" strike="noStrike" cap="none">
                <a:solidFill>
                  <a:schemeClr val="accent2"/>
                </a:solidFill>
                <a:latin typeface="Arial"/>
                <a:ea typeface="Arial"/>
                <a:cs typeface="Arial"/>
                <a:sym typeface="Arial"/>
              </a:defRPr>
            </a:lvl8pPr>
            <a:lvl9pPr marL="0" lvl="8" indent="0" algn="r">
              <a:spcBef>
                <a:spcPts val="0"/>
              </a:spcBef>
              <a:buNone/>
              <a:defRPr sz="1200" b="0" i="0" u="none" strike="noStrike" cap="none">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and Image 2">
  <p:cSld name="Title and Content and Image 2">
    <p:spTree>
      <p:nvGrpSpPr>
        <p:cNvPr id="1" name="Shape 118"/>
        <p:cNvGrpSpPr/>
        <p:nvPr/>
      </p:nvGrpSpPr>
      <p:grpSpPr>
        <a:xfrm>
          <a:off x="0" y="0"/>
          <a:ext cx="0" cy="0"/>
          <a:chOff x="0" y="0"/>
          <a:chExt cx="0" cy="0"/>
        </a:xfrm>
      </p:grpSpPr>
      <p:grpSp>
        <p:nvGrpSpPr>
          <p:cNvPr id="119" name="Google Shape;119;p26"/>
          <p:cNvGrpSpPr/>
          <p:nvPr/>
        </p:nvGrpSpPr>
        <p:grpSpPr>
          <a:xfrm>
            <a:off x="-2364" y="0"/>
            <a:ext cx="12194364" cy="6858000"/>
            <a:chOff x="-2364" y="0"/>
            <a:chExt cx="12194364" cy="6858000"/>
          </a:xfrm>
        </p:grpSpPr>
        <p:sp>
          <p:nvSpPr>
            <p:cNvPr id="120" name="Google Shape;120;p26"/>
            <p:cNvSpPr/>
            <p:nvPr/>
          </p:nvSpPr>
          <p:spPr>
            <a:xfrm rot="5400000">
              <a:off x="8580896" y="0"/>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1" name="Google Shape;121;p26"/>
            <p:cNvSpPr/>
            <p:nvPr/>
          </p:nvSpPr>
          <p:spPr>
            <a:xfrm>
              <a:off x="-2364"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22" name="Google Shape;122;p26"/>
            <p:cNvGrpSpPr/>
            <p:nvPr/>
          </p:nvGrpSpPr>
          <p:grpSpPr>
            <a:xfrm>
              <a:off x="2587417" y="5590903"/>
              <a:ext cx="1572380" cy="1267097"/>
              <a:chOff x="7413403" y="4976359"/>
              <a:chExt cx="2334986" cy="1881641"/>
            </a:xfrm>
          </p:grpSpPr>
          <p:sp>
            <p:nvSpPr>
              <p:cNvPr id="123" name="Google Shape;123;p26"/>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4" name="Google Shape;124;p26"/>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sp>
        <p:nvSpPr>
          <p:cNvPr id="125" name="Google Shape;125;p26"/>
          <p:cNvSpPr txBox="1">
            <a:spLocks noGrp="1"/>
          </p:cNvSpPr>
          <p:nvPr>
            <p:ph type="title"/>
          </p:nvPr>
        </p:nvSpPr>
        <p:spPr>
          <a:xfrm>
            <a:off x="5549489" y="457199"/>
            <a:ext cx="5943599" cy="192024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26"/>
          <p:cNvSpPr>
            <a:spLocks noGrp="1"/>
          </p:cNvSpPr>
          <p:nvPr>
            <p:ph type="body" idx="1"/>
          </p:nvPr>
        </p:nvSpPr>
        <p:spPr>
          <a:xfrm>
            <a:off x="823108" y="640080"/>
            <a:ext cx="4297680" cy="4297680"/>
          </a:xfrm>
          <a:prstGeom prst="ellipse">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2000"/>
              <a:buFont typeface="Arial"/>
              <a:buNone/>
              <a:defRPr sz="2000">
                <a:latin typeface="Arial"/>
                <a:ea typeface="Arial"/>
                <a:cs typeface="Arial"/>
                <a:sym typeface="Arial"/>
              </a:defRPr>
            </a:lvl1pPr>
            <a:lvl2pPr marL="914400" lvl="1" indent="-228600" algn="ctr">
              <a:lnSpc>
                <a:spcPct val="90000"/>
              </a:lnSpc>
              <a:spcBef>
                <a:spcPts val="500"/>
              </a:spcBef>
              <a:spcAft>
                <a:spcPts val="0"/>
              </a:spcAft>
              <a:buClr>
                <a:schemeClr val="dk1"/>
              </a:buClr>
              <a:buSzPts val="2000"/>
              <a:buFont typeface="Arial"/>
              <a:buNone/>
              <a:defRPr sz="2000">
                <a:latin typeface="Arial"/>
                <a:ea typeface="Arial"/>
                <a:cs typeface="Arial"/>
                <a:sym typeface="Arial"/>
              </a:defRPr>
            </a:lvl2pPr>
            <a:lvl3pPr marL="1371600" lvl="2" indent="-228600" algn="ctr">
              <a:lnSpc>
                <a:spcPct val="90000"/>
              </a:lnSpc>
              <a:spcBef>
                <a:spcPts val="500"/>
              </a:spcBef>
              <a:spcAft>
                <a:spcPts val="0"/>
              </a:spcAft>
              <a:buClr>
                <a:schemeClr val="dk1"/>
              </a:buClr>
              <a:buSzPts val="2000"/>
              <a:buFont typeface="Arial"/>
              <a:buNone/>
              <a:defRPr sz="2000">
                <a:latin typeface="Arial"/>
                <a:ea typeface="Arial"/>
                <a:cs typeface="Arial"/>
                <a:sym typeface="Arial"/>
              </a:defRPr>
            </a:lvl3pPr>
            <a:lvl4pPr marL="1828800" lvl="3" indent="-228600" algn="ctr">
              <a:lnSpc>
                <a:spcPct val="90000"/>
              </a:lnSpc>
              <a:spcBef>
                <a:spcPts val="500"/>
              </a:spcBef>
              <a:spcAft>
                <a:spcPts val="0"/>
              </a:spcAft>
              <a:buClr>
                <a:schemeClr val="dk1"/>
              </a:buClr>
              <a:buSzPts val="2000"/>
              <a:buFont typeface="Arial"/>
              <a:buNone/>
              <a:defRPr sz="2000">
                <a:latin typeface="Arial"/>
                <a:ea typeface="Arial"/>
                <a:cs typeface="Arial"/>
                <a:sym typeface="Arial"/>
              </a:defRPr>
            </a:lvl4pPr>
            <a:lvl5pPr marL="2286000" lvl="4" indent="-228600" algn="ctr">
              <a:lnSpc>
                <a:spcPct val="90000"/>
              </a:lnSpc>
              <a:spcBef>
                <a:spcPts val="500"/>
              </a:spcBef>
              <a:spcAft>
                <a:spcPts val="0"/>
              </a:spcAft>
              <a:buClr>
                <a:schemeClr val="dk1"/>
              </a:buClr>
              <a:buSzPts val="2000"/>
              <a:buFont typeface="Arial"/>
              <a:buNone/>
              <a:defRPr sz="20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6"/>
          <p:cNvSpPr txBox="1">
            <a:spLocks noGrp="1"/>
          </p:cNvSpPr>
          <p:nvPr>
            <p:ph type="dt" idx="10"/>
          </p:nvPr>
        </p:nvSpPr>
        <p:spPr>
          <a:xfrm>
            <a:off x="381000" y="6356350"/>
            <a:ext cx="1767114"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6"/>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accent3"/>
                </a:solidFill>
                <a:latin typeface="Arial"/>
                <a:ea typeface="Arial"/>
                <a:cs typeface="Arial"/>
                <a:sym typeface="Arial"/>
              </a:defRPr>
            </a:lvl1pPr>
            <a:lvl2pPr marL="0" lvl="1" indent="0" algn="r">
              <a:spcBef>
                <a:spcPts val="0"/>
              </a:spcBef>
              <a:buNone/>
              <a:defRPr sz="1200">
                <a:solidFill>
                  <a:schemeClr val="accent3"/>
                </a:solidFill>
                <a:latin typeface="Arial"/>
                <a:ea typeface="Arial"/>
                <a:cs typeface="Arial"/>
                <a:sym typeface="Arial"/>
              </a:defRPr>
            </a:lvl2pPr>
            <a:lvl3pPr marL="0" lvl="2" indent="0" algn="r">
              <a:spcBef>
                <a:spcPts val="0"/>
              </a:spcBef>
              <a:buNone/>
              <a:defRPr sz="1200">
                <a:solidFill>
                  <a:schemeClr val="accent3"/>
                </a:solidFill>
                <a:latin typeface="Arial"/>
                <a:ea typeface="Arial"/>
                <a:cs typeface="Arial"/>
                <a:sym typeface="Arial"/>
              </a:defRPr>
            </a:lvl3pPr>
            <a:lvl4pPr marL="0" lvl="3" indent="0" algn="r">
              <a:spcBef>
                <a:spcPts val="0"/>
              </a:spcBef>
              <a:buNone/>
              <a:defRPr sz="1200">
                <a:solidFill>
                  <a:schemeClr val="accent3"/>
                </a:solidFill>
                <a:latin typeface="Arial"/>
                <a:ea typeface="Arial"/>
                <a:cs typeface="Arial"/>
                <a:sym typeface="Arial"/>
              </a:defRPr>
            </a:lvl4pPr>
            <a:lvl5pPr marL="0" lvl="4" indent="0" algn="r">
              <a:spcBef>
                <a:spcPts val="0"/>
              </a:spcBef>
              <a:buNone/>
              <a:defRPr sz="1200">
                <a:solidFill>
                  <a:schemeClr val="accent3"/>
                </a:solidFill>
                <a:latin typeface="Arial"/>
                <a:ea typeface="Arial"/>
                <a:cs typeface="Arial"/>
                <a:sym typeface="Arial"/>
              </a:defRPr>
            </a:lvl5pPr>
            <a:lvl6pPr marL="0" lvl="5" indent="0" algn="r">
              <a:spcBef>
                <a:spcPts val="0"/>
              </a:spcBef>
              <a:buNone/>
              <a:defRPr sz="1200">
                <a:solidFill>
                  <a:schemeClr val="accent3"/>
                </a:solidFill>
                <a:latin typeface="Arial"/>
                <a:ea typeface="Arial"/>
                <a:cs typeface="Arial"/>
                <a:sym typeface="Arial"/>
              </a:defRPr>
            </a:lvl6pPr>
            <a:lvl7pPr marL="0" lvl="6" indent="0" algn="r">
              <a:spcBef>
                <a:spcPts val="0"/>
              </a:spcBef>
              <a:buNone/>
              <a:defRPr sz="1200">
                <a:solidFill>
                  <a:schemeClr val="accent3"/>
                </a:solidFill>
                <a:latin typeface="Arial"/>
                <a:ea typeface="Arial"/>
                <a:cs typeface="Arial"/>
                <a:sym typeface="Arial"/>
              </a:defRPr>
            </a:lvl7pPr>
            <a:lvl8pPr marL="0" lvl="7" indent="0" algn="r">
              <a:spcBef>
                <a:spcPts val="0"/>
              </a:spcBef>
              <a:buNone/>
              <a:defRPr sz="1200">
                <a:solidFill>
                  <a:schemeClr val="accent3"/>
                </a:solidFill>
                <a:latin typeface="Arial"/>
                <a:ea typeface="Arial"/>
                <a:cs typeface="Arial"/>
                <a:sym typeface="Arial"/>
              </a:defRPr>
            </a:lvl8pPr>
            <a:lvl9pPr marL="0" lvl="8" indent="0" algn="r">
              <a:spcBef>
                <a:spcPts val="0"/>
              </a:spcBef>
              <a:buNone/>
              <a:defRPr sz="1200">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30" name="Google Shape;130;p26"/>
          <p:cNvSpPr txBox="1">
            <a:spLocks noGrp="1"/>
          </p:cNvSpPr>
          <p:nvPr>
            <p:ph type="body" idx="2"/>
          </p:nvPr>
        </p:nvSpPr>
        <p:spPr>
          <a:xfrm>
            <a:off x="5549490" y="2706369"/>
            <a:ext cx="5943600" cy="3383279"/>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Font typeface="Arial"/>
              <a:buChar char="•"/>
              <a:defRPr sz="2000">
                <a:solidFill>
                  <a:schemeClr val="dk1"/>
                </a:solidFill>
                <a:latin typeface="Arial"/>
                <a:ea typeface="Arial"/>
                <a:cs typeface="Arial"/>
                <a:sym typeface="Arial"/>
              </a:defRPr>
            </a:lvl1pPr>
            <a:lvl2pPr marL="914400" lvl="1" indent="-355600" algn="l">
              <a:lnSpc>
                <a:spcPct val="90000"/>
              </a:lnSpc>
              <a:spcBef>
                <a:spcPts val="1000"/>
              </a:spcBef>
              <a:spcAft>
                <a:spcPts val="0"/>
              </a:spcAft>
              <a:buClr>
                <a:schemeClr val="dk1"/>
              </a:buClr>
              <a:buSzPts val="2000"/>
              <a:buFont typeface="Arial"/>
              <a:buChar char="•"/>
              <a:defRPr sz="2000">
                <a:solidFill>
                  <a:schemeClr val="dk1"/>
                </a:solidFill>
                <a:latin typeface="Arial"/>
                <a:ea typeface="Arial"/>
                <a:cs typeface="Arial"/>
                <a:sym typeface="Arial"/>
              </a:defRPr>
            </a:lvl2pPr>
            <a:lvl3pPr marL="1371600" lvl="2" indent="-355600" algn="l">
              <a:lnSpc>
                <a:spcPct val="90000"/>
              </a:lnSpc>
              <a:spcBef>
                <a:spcPts val="1000"/>
              </a:spcBef>
              <a:spcAft>
                <a:spcPts val="0"/>
              </a:spcAft>
              <a:buClr>
                <a:schemeClr val="dk1"/>
              </a:buClr>
              <a:buSzPts val="2000"/>
              <a:buFont typeface="Arial"/>
              <a:buChar char="•"/>
              <a:defRPr sz="2000">
                <a:solidFill>
                  <a:schemeClr val="dk1"/>
                </a:solidFill>
                <a:latin typeface="Arial"/>
                <a:ea typeface="Arial"/>
                <a:cs typeface="Arial"/>
                <a:sym typeface="Arial"/>
              </a:defRPr>
            </a:lvl3pPr>
            <a:lvl4pPr marL="1828800" lvl="3" indent="-355600" algn="l">
              <a:lnSpc>
                <a:spcPct val="90000"/>
              </a:lnSpc>
              <a:spcBef>
                <a:spcPts val="1000"/>
              </a:spcBef>
              <a:spcAft>
                <a:spcPts val="0"/>
              </a:spcAft>
              <a:buClr>
                <a:schemeClr val="dk1"/>
              </a:buClr>
              <a:buSzPts val="2000"/>
              <a:buFont typeface="Arial"/>
              <a:buChar char="•"/>
              <a:defRPr sz="2000">
                <a:solidFill>
                  <a:schemeClr val="dk1"/>
                </a:solidFill>
                <a:latin typeface="Arial"/>
                <a:ea typeface="Arial"/>
                <a:cs typeface="Arial"/>
                <a:sym typeface="Arial"/>
              </a:defRPr>
            </a:lvl4pPr>
            <a:lvl5pPr marL="2286000" lvl="4" indent="-355600" algn="l">
              <a:lnSpc>
                <a:spcPct val="90000"/>
              </a:lnSpc>
              <a:spcBef>
                <a:spcPts val="1000"/>
              </a:spcBef>
              <a:spcAft>
                <a:spcPts val="0"/>
              </a:spcAft>
              <a:buClr>
                <a:schemeClr val="dk1"/>
              </a:buClr>
              <a:buSzPts val="2000"/>
              <a:buFont typeface="Arial"/>
              <a:buChar char="•"/>
              <a:defRPr sz="2000">
                <a:solidFill>
                  <a:schemeClr val="dk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hart " type="obj">
  <p:cSld name="OBJECT">
    <p:bg>
      <p:bgPr>
        <a:solidFill>
          <a:schemeClr val="accent2"/>
        </a:solidFill>
        <a:effectLst/>
      </p:bgPr>
    </p:bg>
    <p:spTree>
      <p:nvGrpSpPr>
        <p:cNvPr id="1" name="Shape 131"/>
        <p:cNvGrpSpPr/>
        <p:nvPr/>
      </p:nvGrpSpPr>
      <p:grpSpPr>
        <a:xfrm>
          <a:off x="0" y="0"/>
          <a:ext cx="0" cy="0"/>
          <a:chOff x="0" y="0"/>
          <a:chExt cx="0" cy="0"/>
        </a:xfrm>
      </p:grpSpPr>
      <p:grpSp>
        <p:nvGrpSpPr>
          <p:cNvPr id="132" name="Google Shape;132;p27"/>
          <p:cNvGrpSpPr/>
          <p:nvPr/>
        </p:nvGrpSpPr>
        <p:grpSpPr>
          <a:xfrm rot="-5400000">
            <a:off x="10772262" y="152641"/>
            <a:ext cx="1572380" cy="1267097"/>
            <a:chOff x="7413403" y="4976359"/>
            <a:chExt cx="2334986" cy="1881641"/>
          </a:xfrm>
        </p:grpSpPr>
        <p:sp>
          <p:nvSpPr>
            <p:cNvPr id="133" name="Google Shape;133;p27"/>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4" name="Google Shape;134;p27"/>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35" name="Google Shape;135;p27"/>
          <p:cNvSpPr txBox="1">
            <a:spLocks noGrp="1"/>
          </p:cNvSpPr>
          <p:nvPr>
            <p:ph type="title"/>
          </p:nvPr>
        </p:nvSpPr>
        <p:spPr>
          <a:xfrm>
            <a:off x="1167492" y="136526"/>
            <a:ext cx="9779183" cy="1570038"/>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6" name="Google Shape;136;p27"/>
          <p:cNvSpPr txBox="1">
            <a:spLocks noGrp="1"/>
          </p:cNvSpPr>
          <p:nvPr>
            <p:ph type="body" idx="1"/>
          </p:nvPr>
        </p:nvSpPr>
        <p:spPr>
          <a:xfrm>
            <a:off x="1167493" y="2084832"/>
            <a:ext cx="9779182" cy="336681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228600" algn="l">
              <a:lnSpc>
                <a:spcPct val="90000"/>
              </a:lnSpc>
              <a:spcBef>
                <a:spcPts val="500"/>
              </a:spcBef>
              <a:spcAft>
                <a:spcPts val="0"/>
              </a:spcAft>
              <a:buClr>
                <a:schemeClr val="dk1"/>
              </a:buClr>
              <a:buSzPts val="2400"/>
              <a:buNone/>
              <a:defRPr>
                <a:latin typeface="Arial"/>
                <a:ea typeface="Arial"/>
                <a:cs typeface="Arial"/>
                <a:sym typeface="Arial"/>
              </a:defRPr>
            </a:lvl2pPr>
            <a:lvl3pPr marL="1371600" lvl="2" indent="-228600" algn="l">
              <a:lnSpc>
                <a:spcPct val="90000"/>
              </a:lnSpc>
              <a:spcBef>
                <a:spcPts val="500"/>
              </a:spcBef>
              <a:spcAft>
                <a:spcPts val="0"/>
              </a:spcAft>
              <a:buClr>
                <a:schemeClr val="dk1"/>
              </a:buClr>
              <a:buSzPts val="2000"/>
              <a:buNone/>
              <a:defRPr>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p27"/>
          <p:cNvSpPr txBox="1">
            <a:spLocks noGrp="1"/>
          </p:cNvSpPr>
          <p:nvPr>
            <p:ph type="dt" idx="10"/>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27"/>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accent3"/>
                </a:solidFill>
                <a:latin typeface="Arial"/>
                <a:ea typeface="Arial"/>
                <a:cs typeface="Arial"/>
                <a:sym typeface="Arial"/>
              </a:defRPr>
            </a:lvl1pPr>
            <a:lvl2pPr marL="0" lvl="1" indent="0" algn="r">
              <a:spcBef>
                <a:spcPts val="0"/>
              </a:spcBef>
              <a:buNone/>
              <a:defRPr sz="1200">
                <a:solidFill>
                  <a:schemeClr val="accent3"/>
                </a:solidFill>
                <a:latin typeface="Arial"/>
                <a:ea typeface="Arial"/>
                <a:cs typeface="Arial"/>
                <a:sym typeface="Arial"/>
              </a:defRPr>
            </a:lvl2pPr>
            <a:lvl3pPr marL="0" lvl="2" indent="0" algn="r">
              <a:spcBef>
                <a:spcPts val="0"/>
              </a:spcBef>
              <a:buNone/>
              <a:defRPr sz="1200">
                <a:solidFill>
                  <a:schemeClr val="accent3"/>
                </a:solidFill>
                <a:latin typeface="Arial"/>
                <a:ea typeface="Arial"/>
                <a:cs typeface="Arial"/>
                <a:sym typeface="Arial"/>
              </a:defRPr>
            </a:lvl3pPr>
            <a:lvl4pPr marL="0" lvl="3" indent="0" algn="r">
              <a:spcBef>
                <a:spcPts val="0"/>
              </a:spcBef>
              <a:buNone/>
              <a:defRPr sz="1200">
                <a:solidFill>
                  <a:schemeClr val="accent3"/>
                </a:solidFill>
                <a:latin typeface="Arial"/>
                <a:ea typeface="Arial"/>
                <a:cs typeface="Arial"/>
                <a:sym typeface="Arial"/>
              </a:defRPr>
            </a:lvl4pPr>
            <a:lvl5pPr marL="0" lvl="4" indent="0" algn="r">
              <a:spcBef>
                <a:spcPts val="0"/>
              </a:spcBef>
              <a:buNone/>
              <a:defRPr sz="1200">
                <a:solidFill>
                  <a:schemeClr val="accent3"/>
                </a:solidFill>
                <a:latin typeface="Arial"/>
                <a:ea typeface="Arial"/>
                <a:cs typeface="Arial"/>
                <a:sym typeface="Arial"/>
              </a:defRPr>
            </a:lvl5pPr>
            <a:lvl6pPr marL="0" lvl="5" indent="0" algn="r">
              <a:spcBef>
                <a:spcPts val="0"/>
              </a:spcBef>
              <a:buNone/>
              <a:defRPr sz="1200">
                <a:solidFill>
                  <a:schemeClr val="accent3"/>
                </a:solidFill>
                <a:latin typeface="Arial"/>
                <a:ea typeface="Arial"/>
                <a:cs typeface="Arial"/>
                <a:sym typeface="Arial"/>
              </a:defRPr>
            </a:lvl6pPr>
            <a:lvl7pPr marL="0" lvl="6" indent="0" algn="r">
              <a:spcBef>
                <a:spcPts val="0"/>
              </a:spcBef>
              <a:buNone/>
              <a:defRPr sz="1200">
                <a:solidFill>
                  <a:schemeClr val="accent3"/>
                </a:solidFill>
                <a:latin typeface="Arial"/>
                <a:ea typeface="Arial"/>
                <a:cs typeface="Arial"/>
                <a:sym typeface="Arial"/>
              </a:defRPr>
            </a:lvl7pPr>
            <a:lvl8pPr marL="0" lvl="7" indent="0" algn="r">
              <a:spcBef>
                <a:spcPts val="0"/>
              </a:spcBef>
              <a:buNone/>
              <a:defRPr sz="1200">
                <a:solidFill>
                  <a:schemeClr val="accent3"/>
                </a:solidFill>
                <a:latin typeface="Arial"/>
                <a:ea typeface="Arial"/>
                <a:cs typeface="Arial"/>
                <a:sym typeface="Arial"/>
              </a:defRPr>
            </a:lvl8pPr>
            <a:lvl9pPr marL="0" lvl="8" indent="0" algn="r">
              <a:spcBef>
                <a:spcPts val="0"/>
              </a:spcBef>
              <a:buNone/>
              <a:defRPr sz="1200">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0"/>
        <p:cNvGrpSpPr/>
        <p:nvPr/>
      </p:nvGrpSpPr>
      <p:grpSpPr>
        <a:xfrm>
          <a:off x="0" y="0"/>
          <a:ext cx="0" cy="0"/>
          <a:chOff x="0" y="0"/>
          <a:chExt cx="0" cy="0"/>
        </a:xfrm>
      </p:grpSpPr>
      <p:sp>
        <p:nvSpPr>
          <p:cNvPr id="141" name="Google Shape;141;p28"/>
          <p:cNvSpPr/>
          <p:nvPr/>
        </p:nvSpPr>
        <p:spPr>
          <a:xfrm>
            <a:off x="0" y="4572000"/>
            <a:ext cx="12192000" cy="2286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42" name="Google Shape;142;p28"/>
          <p:cNvGrpSpPr/>
          <p:nvPr/>
        </p:nvGrpSpPr>
        <p:grpSpPr>
          <a:xfrm>
            <a:off x="0" y="-3419"/>
            <a:ext cx="12192000" cy="6861419"/>
            <a:chOff x="0" y="-3419"/>
            <a:chExt cx="12192000" cy="6861419"/>
          </a:xfrm>
        </p:grpSpPr>
        <p:sp>
          <p:nvSpPr>
            <p:cNvPr id="143" name="Google Shape;143;p28"/>
            <p:cNvSpPr/>
            <p:nvPr/>
          </p:nvSpPr>
          <p:spPr>
            <a:xfrm>
              <a:off x="583746" y="4960030"/>
              <a:ext cx="1551214" cy="1551214"/>
            </a:xfrm>
            <a:prstGeom prst="ellipse">
              <a:avLst/>
            </a:prstGeom>
            <a:solidFill>
              <a:schemeClr val="dk2"/>
            </a:solidFill>
            <a:ln w="12700" cap="flat" cmpd="sng">
              <a:solidFill>
                <a:srgbClr val="004BB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4" name="Google Shape;144;p28"/>
            <p:cNvSpPr/>
            <p:nvPr/>
          </p:nvSpPr>
          <p:spPr>
            <a:xfrm>
              <a:off x="1" y="4571999"/>
              <a:ext cx="1118508" cy="1118508"/>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5" name="Google Shape;145;p28"/>
            <p:cNvSpPr/>
            <p:nvPr/>
          </p:nvSpPr>
          <p:spPr>
            <a:xfrm>
              <a:off x="1" y="5739492"/>
              <a:ext cx="1118508" cy="1118508"/>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46" name="Google Shape;146;p28"/>
            <p:cNvGrpSpPr/>
            <p:nvPr/>
          </p:nvGrpSpPr>
          <p:grpSpPr>
            <a:xfrm>
              <a:off x="8264427" y="-3419"/>
              <a:ext cx="3927573" cy="3165022"/>
              <a:chOff x="9857014" y="13834"/>
              <a:chExt cx="2334986" cy="1881641"/>
            </a:xfrm>
          </p:grpSpPr>
          <p:sp>
            <p:nvSpPr>
              <p:cNvPr id="147" name="Google Shape;147;p28"/>
              <p:cNvSpPr/>
              <p:nvPr/>
            </p:nvSpPr>
            <p:spPr>
              <a:xfrm rot="-5400000">
                <a:off x="10667433"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8" name="Google Shape;148;p28"/>
              <p:cNvSpPr/>
              <p:nvPr/>
            </p:nvSpPr>
            <p:spPr>
              <a:xfrm rot="5400000" flipH="1">
                <a:off x="9499940"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49" name="Google Shape;149;p28"/>
            <p:cNvSpPr/>
            <p:nvPr/>
          </p:nvSpPr>
          <p:spPr>
            <a:xfrm>
              <a:off x="0" y="-1"/>
              <a:ext cx="1167493" cy="1167493"/>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0" name="Google Shape;150;p28"/>
            <p:cNvSpPr/>
            <p:nvPr/>
          </p:nvSpPr>
          <p:spPr>
            <a:xfrm>
              <a:off x="11024507" y="4580708"/>
              <a:ext cx="1167493" cy="2277292"/>
            </a:xfrm>
            <a:custGeom>
              <a:avLst/>
              <a:gdLst/>
              <a:ahLst/>
              <a:cxnLst/>
              <a:rect l="l" t="t" r="r" b="b"/>
              <a:pathLst>
                <a:path w="1167493" h="2272167" extrusionOk="0">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51" name="Google Shape;151;p28"/>
          <p:cNvSpPr txBox="1">
            <a:spLocks noGrp="1"/>
          </p:cNvSpPr>
          <p:nvPr>
            <p:ph type="ctrTitle"/>
          </p:nvPr>
        </p:nvSpPr>
        <p:spPr>
          <a:xfrm>
            <a:off x="1167493" y="232913"/>
            <a:ext cx="7096933" cy="383013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6000"/>
              <a:buFont typeface="Arial"/>
              <a:buNone/>
              <a:defRPr sz="60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2"/>
        <p:cNvGrpSpPr/>
        <p:nvPr/>
      </p:nvGrpSpPr>
      <p:grpSpPr>
        <a:xfrm>
          <a:off x="0" y="0"/>
          <a:ext cx="0" cy="0"/>
          <a:chOff x="0" y="0"/>
          <a:chExt cx="0" cy="0"/>
        </a:xfrm>
      </p:grpSpPr>
      <p:grpSp>
        <p:nvGrpSpPr>
          <p:cNvPr id="153" name="Google Shape;153;p29"/>
          <p:cNvGrpSpPr/>
          <p:nvPr/>
        </p:nvGrpSpPr>
        <p:grpSpPr>
          <a:xfrm>
            <a:off x="1" y="0"/>
            <a:ext cx="12191999" cy="6858000"/>
            <a:chOff x="1" y="0"/>
            <a:chExt cx="12191999" cy="6858000"/>
          </a:xfrm>
        </p:grpSpPr>
        <p:sp>
          <p:nvSpPr>
            <p:cNvPr id="154" name="Google Shape;154;p29"/>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5" name="Google Shape;155;p29"/>
            <p:cNvSpPr/>
            <p:nvPr/>
          </p:nvSpPr>
          <p:spPr>
            <a:xfrm flipH="1">
              <a:off x="8580896"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6" name="Google Shape;156;p29"/>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57" name="Google Shape;157;p29"/>
            <p:cNvGrpSpPr/>
            <p:nvPr/>
          </p:nvGrpSpPr>
          <p:grpSpPr>
            <a:xfrm>
              <a:off x="8082092" y="5590903"/>
              <a:ext cx="1572380" cy="1267097"/>
              <a:chOff x="7413403" y="4976359"/>
              <a:chExt cx="2334986" cy="1881641"/>
            </a:xfrm>
          </p:grpSpPr>
          <p:sp>
            <p:nvSpPr>
              <p:cNvPr id="158" name="Google Shape;158;p29"/>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9" name="Google Shape;159;p29"/>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sp>
        <p:nvSpPr>
          <p:cNvPr id="160" name="Google Shape;160;p29"/>
          <p:cNvSpPr txBox="1">
            <a:spLocks noGrp="1"/>
          </p:cNvSpPr>
          <p:nvPr>
            <p:ph type="title"/>
          </p:nvPr>
        </p:nvSpPr>
        <p:spPr>
          <a:xfrm>
            <a:off x="1158864" y="102021"/>
            <a:ext cx="9779183" cy="1744415"/>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1" name="Google Shape;161;p29"/>
          <p:cNvSpPr txBox="1">
            <a:spLocks noGrp="1"/>
          </p:cNvSpPr>
          <p:nvPr>
            <p:ph type="body" idx="1"/>
          </p:nvPr>
        </p:nvSpPr>
        <p:spPr>
          <a:xfrm>
            <a:off x="1158865" y="2017467"/>
            <a:ext cx="9779182" cy="336681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228600" algn="l">
              <a:lnSpc>
                <a:spcPct val="90000"/>
              </a:lnSpc>
              <a:spcBef>
                <a:spcPts val="500"/>
              </a:spcBef>
              <a:spcAft>
                <a:spcPts val="0"/>
              </a:spcAft>
              <a:buClr>
                <a:schemeClr val="dk1"/>
              </a:buClr>
              <a:buSzPts val="2400"/>
              <a:buNone/>
              <a:defRPr>
                <a:latin typeface="Arial"/>
                <a:ea typeface="Arial"/>
                <a:cs typeface="Arial"/>
                <a:sym typeface="Arial"/>
              </a:defRPr>
            </a:lvl2pPr>
            <a:lvl3pPr marL="1371600" lvl="2" indent="-228600" algn="l">
              <a:lnSpc>
                <a:spcPct val="90000"/>
              </a:lnSpc>
              <a:spcBef>
                <a:spcPts val="500"/>
              </a:spcBef>
              <a:spcAft>
                <a:spcPts val="0"/>
              </a:spcAft>
              <a:buClr>
                <a:schemeClr val="dk1"/>
              </a:buClr>
              <a:buSzPts val="2000"/>
              <a:buNone/>
              <a:defRPr>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29"/>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29"/>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accent2"/>
                </a:solidFill>
                <a:latin typeface="Arial"/>
                <a:ea typeface="Arial"/>
                <a:cs typeface="Arial"/>
                <a:sym typeface="Arial"/>
              </a:defRPr>
            </a:lvl1pPr>
            <a:lvl2pPr marL="0" lvl="1" indent="0" algn="r">
              <a:spcBef>
                <a:spcPts val="0"/>
              </a:spcBef>
              <a:buNone/>
              <a:defRPr sz="1200">
                <a:solidFill>
                  <a:schemeClr val="accent2"/>
                </a:solidFill>
                <a:latin typeface="Arial"/>
                <a:ea typeface="Arial"/>
                <a:cs typeface="Arial"/>
                <a:sym typeface="Arial"/>
              </a:defRPr>
            </a:lvl2pPr>
            <a:lvl3pPr marL="0" lvl="2" indent="0" algn="r">
              <a:spcBef>
                <a:spcPts val="0"/>
              </a:spcBef>
              <a:buNone/>
              <a:defRPr sz="1200">
                <a:solidFill>
                  <a:schemeClr val="accent2"/>
                </a:solidFill>
                <a:latin typeface="Arial"/>
                <a:ea typeface="Arial"/>
                <a:cs typeface="Arial"/>
                <a:sym typeface="Arial"/>
              </a:defRPr>
            </a:lvl3pPr>
            <a:lvl4pPr marL="0" lvl="3" indent="0" algn="r">
              <a:spcBef>
                <a:spcPts val="0"/>
              </a:spcBef>
              <a:buNone/>
              <a:defRPr sz="1200">
                <a:solidFill>
                  <a:schemeClr val="accent2"/>
                </a:solidFill>
                <a:latin typeface="Arial"/>
                <a:ea typeface="Arial"/>
                <a:cs typeface="Arial"/>
                <a:sym typeface="Arial"/>
              </a:defRPr>
            </a:lvl4pPr>
            <a:lvl5pPr marL="0" lvl="4" indent="0" algn="r">
              <a:spcBef>
                <a:spcPts val="0"/>
              </a:spcBef>
              <a:buNone/>
              <a:defRPr sz="1200">
                <a:solidFill>
                  <a:schemeClr val="accent2"/>
                </a:solidFill>
                <a:latin typeface="Arial"/>
                <a:ea typeface="Arial"/>
                <a:cs typeface="Arial"/>
                <a:sym typeface="Arial"/>
              </a:defRPr>
            </a:lvl5pPr>
            <a:lvl6pPr marL="0" lvl="5" indent="0" algn="r">
              <a:spcBef>
                <a:spcPts val="0"/>
              </a:spcBef>
              <a:buNone/>
              <a:defRPr sz="1200">
                <a:solidFill>
                  <a:schemeClr val="accent2"/>
                </a:solidFill>
                <a:latin typeface="Arial"/>
                <a:ea typeface="Arial"/>
                <a:cs typeface="Arial"/>
                <a:sym typeface="Arial"/>
              </a:defRPr>
            </a:lvl6pPr>
            <a:lvl7pPr marL="0" lvl="6" indent="0" algn="r">
              <a:spcBef>
                <a:spcPts val="0"/>
              </a:spcBef>
              <a:buNone/>
              <a:defRPr sz="1200">
                <a:solidFill>
                  <a:schemeClr val="accent2"/>
                </a:solidFill>
                <a:latin typeface="Arial"/>
                <a:ea typeface="Arial"/>
                <a:cs typeface="Arial"/>
                <a:sym typeface="Arial"/>
              </a:defRPr>
            </a:lvl7pPr>
            <a:lvl8pPr marL="0" lvl="7" indent="0" algn="r">
              <a:spcBef>
                <a:spcPts val="0"/>
              </a:spcBef>
              <a:buNone/>
              <a:defRPr sz="1200">
                <a:solidFill>
                  <a:schemeClr val="accent2"/>
                </a:solidFill>
                <a:latin typeface="Arial"/>
                <a:ea typeface="Arial"/>
                <a:cs typeface="Arial"/>
                <a:sym typeface="Arial"/>
              </a:defRPr>
            </a:lvl8pPr>
            <a:lvl9pPr marL="0" lvl="8" indent="0" algn="r">
              <a:spcBef>
                <a:spcPts val="0"/>
              </a:spcBef>
              <a:buNone/>
              <a:defRPr sz="1200">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d Slide" type="title">
  <p:cSld name="TITLE">
    <p:spTree>
      <p:nvGrpSpPr>
        <p:cNvPr id="1" name="Shape 29"/>
        <p:cNvGrpSpPr/>
        <p:nvPr/>
      </p:nvGrpSpPr>
      <p:grpSpPr>
        <a:xfrm>
          <a:off x="0" y="0"/>
          <a:ext cx="0" cy="0"/>
          <a:chOff x="0" y="0"/>
          <a:chExt cx="0" cy="0"/>
        </a:xfrm>
      </p:grpSpPr>
      <p:grpSp>
        <p:nvGrpSpPr>
          <p:cNvPr id="30" name="Google Shape;30;p18"/>
          <p:cNvGrpSpPr/>
          <p:nvPr/>
        </p:nvGrpSpPr>
        <p:grpSpPr>
          <a:xfrm>
            <a:off x="0" y="-1"/>
            <a:ext cx="12192001" cy="6864796"/>
            <a:chOff x="0" y="-1"/>
            <a:chExt cx="12192001" cy="6864796"/>
          </a:xfrm>
        </p:grpSpPr>
        <p:sp>
          <p:nvSpPr>
            <p:cNvPr id="31" name="Google Shape;31;p18"/>
            <p:cNvSpPr/>
            <p:nvPr/>
          </p:nvSpPr>
          <p:spPr>
            <a:xfrm>
              <a:off x="8264426" y="0"/>
              <a:ext cx="3927574" cy="6858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32" name="Google Shape;32;p18"/>
            <p:cNvGrpSpPr/>
            <p:nvPr/>
          </p:nvGrpSpPr>
          <p:grpSpPr>
            <a:xfrm>
              <a:off x="8264427" y="3685939"/>
              <a:ext cx="3927573" cy="3178856"/>
              <a:chOff x="9857014" y="13834"/>
              <a:chExt cx="2334986" cy="1881641"/>
            </a:xfrm>
          </p:grpSpPr>
          <p:sp>
            <p:nvSpPr>
              <p:cNvPr id="33" name="Google Shape;33;p18"/>
              <p:cNvSpPr/>
              <p:nvPr/>
            </p:nvSpPr>
            <p:spPr>
              <a:xfrm rot="-5400000">
                <a:off x="10667433"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4" name="Google Shape;34;p18"/>
              <p:cNvSpPr/>
              <p:nvPr/>
            </p:nvSpPr>
            <p:spPr>
              <a:xfrm rot="5400000" flipH="1">
                <a:off x="9499940"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35" name="Google Shape;35;p18"/>
            <p:cNvSpPr/>
            <p:nvPr/>
          </p:nvSpPr>
          <p:spPr>
            <a:xfrm>
              <a:off x="0" y="-1"/>
              <a:ext cx="1167493" cy="1167493"/>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36" name="Google Shape;36;p18"/>
            <p:cNvSpPr/>
            <p:nvPr/>
          </p:nvSpPr>
          <p:spPr>
            <a:xfrm>
              <a:off x="10228214" y="-1"/>
              <a:ext cx="1963787" cy="3178856"/>
            </a:xfrm>
            <a:custGeom>
              <a:avLst/>
              <a:gdLst/>
              <a:ahLst/>
              <a:cxnLst/>
              <a:rect l="l" t="t" r="r" b="b"/>
              <a:pathLst>
                <a:path w="1963787" h="3178856" extrusionOk="0">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37" name="Google Shape;37;p18"/>
          <p:cNvSpPr txBox="1">
            <a:spLocks noGrp="1"/>
          </p:cNvSpPr>
          <p:nvPr>
            <p:ph type="ctrTitle"/>
          </p:nvPr>
        </p:nvSpPr>
        <p:spPr>
          <a:xfrm>
            <a:off x="1167494" y="252549"/>
            <a:ext cx="6220278" cy="3262811"/>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6000"/>
              <a:buFont typeface="Arial"/>
              <a:buNone/>
              <a:defRPr sz="60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8"/>
          <p:cNvSpPr txBox="1">
            <a:spLocks noGrp="1"/>
          </p:cNvSpPr>
          <p:nvPr>
            <p:ph type="subTitle" idx="1"/>
          </p:nvPr>
        </p:nvSpPr>
        <p:spPr>
          <a:xfrm>
            <a:off x="1167493" y="3685939"/>
            <a:ext cx="6220277" cy="291951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dk1"/>
              </a:buClr>
              <a:buSzPts val="2800"/>
              <a:buNone/>
              <a:defRPr sz="2800">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Right Image">
  <p:cSld name="Title and Right Image">
    <p:spTree>
      <p:nvGrpSpPr>
        <p:cNvPr id="1" name="Shape 39"/>
        <p:cNvGrpSpPr/>
        <p:nvPr/>
      </p:nvGrpSpPr>
      <p:grpSpPr>
        <a:xfrm>
          <a:off x="0" y="0"/>
          <a:ext cx="0" cy="0"/>
          <a:chOff x="0" y="0"/>
          <a:chExt cx="0" cy="0"/>
        </a:xfrm>
      </p:grpSpPr>
      <p:grpSp>
        <p:nvGrpSpPr>
          <p:cNvPr id="40" name="Google Shape;40;p19"/>
          <p:cNvGrpSpPr/>
          <p:nvPr/>
        </p:nvGrpSpPr>
        <p:grpSpPr>
          <a:xfrm flipH="1">
            <a:off x="1" y="0"/>
            <a:ext cx="12191999" cy="6858000"/>
            <a:chOff x="1" y="0"/>
            <a:chExt cx="12191999" cy="6858000"/>
          </a:xfrm>
        </p:grpSpPr>
        <p:sp>
          <p:nvSpPr>
            <p:cNvPr id="41" name="Google Shape;41;p19"/>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2" name="Google Shape;42;p19"/>
            <p:cNvSpPr/>
            <p:nvPr/>
          </p:nvSpPr>
          <p:spPr>
            <a:xfrm flipH="1">
              <a:off x="8580896"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3" name="Google Shape;43;p19"/>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44" name="Google Shape;44;p19"/>
            <p:cNvGrpSpPr/>
            <p:nvPr/>
          </p:nvGrpSpPr>
          <p:grpSpPr>
            <a:xfrm>
              <a:off x="8082092" y="5590903"/>
              <a:ext cx="1572380" cy="1267097"/>
              <a:chOff x="7413403" y="4976359"/>
              <a:chExt cx="2334986" cy="1881641"/>
            </a:xfrm>
          </p:grpSpPr>
          <p:sp>
            <p:nvSpPr>
              <p:cNvPr id="45" name="Google Shape;45;p19"/>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46" name="Google Shape;46;p19"/>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grpSp>
      <p:sp>
        <p:nvSpPr>
          <p:cNvPr id="47" name="Google Shape;47;p19"/>
          <p:cNvSpPr txBox="1">
            <a:spLocks noGrp="1"/>
          </p:cNvSpPr>
          <p:nvPr>
            <p:ph type="title"/>
          </p:nvPr>
        </p:nvSpPr>
        <p:spPr>
          <a:xfrm>
            <a:off x="1167492" y="1371600"/>
            <a:ext cx="5486400" cy="4114800"/>
          </a:xfrm>
          <a:prstGeom prst="rect">
            <a:avLst/>
          </a:prstGeom>
          <a:noFill/>
          <a:ln>
            <a:noFill/>
          </a:ln>
        </p:spPr>
        <p:txBody>
          <a:bodyPr spcFirstLastPara="1" wrap="square" lIns="91425" tIns="45700" rIns="91425" bIns="45700" anchor="ctr" anchorCtr="0">
            <a:noAutofit/>
          </a:bodyPr>
          <a:lstStyle>
            <a:lvl1pPr lvl="0" algn="l">
              <a:lnSpc>
                <a:spcPct val="80000"/>
              </a:lnSpc>
              <a:spcBef>
                <a:spcPts val="0"/>
              </a:spcBef>
              <a:spcAft>
                <a:spcPts val="0"/>
              </a:spcAft>
              <a:buClr>
                <a:schemeClr val="dk1"/>
              </a:buClr>
              <a:buSzPts val="6000"/>
              <a:buFont typeface="Arial"/>
              <a:buNone/>
              <a:defRPr sz="60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9"/>
          <p:cNvSpPr>
            <a:spLocks noGrp="1"/>
          </p:cNvSpPr>
          <p:nvPr>
            <p:ph type="pic" idx="2"/>
          </p:nvPr>
        </p:nvSpPr>
        <p:spPr>
          <a:xfrm>
            <a:off x="7183438" y="1168400"/>
            <a:ext cx="4500562" cy="4521200"/>
          </a:xfrm>
          <a:prstGeom prst="ellipse">
            <a:avLst/>
          </a:prstGeom>
          <a:solidFill>
            <a:schemeClr val="accent2"/>
          </a:solidFill>
          <a:ln>
            <a:noFill/>
          </a:ln>
        </p:spPr>
      </p:sp>
      <p:sp>
        <p:nvSpPr>
          <p:cNvPr id="49" name="Google Shape;49;p19"/>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9"/>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2"/>
                </a:solidFill>
                <a:latin typeface="Arial"/>
                <a:ea typeface="Arial"/>
                <a:cs typeface="Arial"/>
                <a:sym typeface="Arial"/>
              </a:defRPr>
            </a:lvl1pPr>
            <a:lvl2pPr marL="0" lvl="1" indent="0" algn="r">
              <a:spcBef>
                <a:spcPts val="0"/>
              </a:spcBef>
              <a:buNone/>
              <a:defRPr sz="1200" b="0" i="0" u="none" strike="noStrike" cap="none">
                <a:solidFill>
                  <a:schemeClr val="accent2"/>
                </a:solidFill>
                <a:latin typeface="Arial"/>
                <a:ea typeface="Arial"/>
                <a:cs typeface="Arial"/>
                <a:sym typeface="Arial"/>
              </a:defRPr>
            </a:lvl2pPr>
            <a:lvl3pPr marL="0" lvl="2" indent="0" algn="r">
              <a:spcBef>
                <a:spcPts val="0"/>
              </a:spcBef>
              <a:buNone/>
              <a:defRPr sz="1200" b="0" i="0" u="none" strike="noStrike" cap="none">
                <a:solidFill>
                  <a:schemeClr val="accent2"/>
                </a:solidFill>
                <a:latin typeface="Arial"/>
                <a:ea typeface="Arial"/>
                <a:cs typeface="Arial"/>
                <a:sym typeface="Arial"/>
              </a:defRPr>
            </a:lvl3pPr>
            <a:lvl4pPr marL="0" lvl="3" indent="0" algn="r">
              <a:spcBef>
                <a:spcPts val="0"/>
              </a:spcBef>
              <a:buNone/>
              <a:defRPr sz="1200" b="0" i="0" u="none" strike="noStrike" cap="none">
                <a:solidFill>
                  <a:schemeClr val="accent2"/>
                </a:solidFill>
                <a:latin typeface="Arial"/>
                <a:ea typeface="Arial"/>
                <a:cs typeface="Arial"/>
                <a:sym typeface="Arial"/>
              </a:defRPr>
            </a:lvl4pPr>
            <a:lvl5pPr marL="0" lvl="4" indent="0" algn="r">
              <a:spcBef>
                <a:spcPts val="0"/>
              </a:spcBef>
              <a:buNone/>
              <a:defRPr sz="1200" b="0" i="0" u="none" strike="noStrike" cap="none">
                <a:solidFill>
                  <a:schemeClr val="accent2"/>
                </a:solidFill>
                <a:latin typeface="Arial"/>
                <a:ea typeface="Arial"/>
                <a:cs typeface="Arial"/>
                <a:sym typeface="Arial"/>
              </a:defRPr>
            </a:lvl5pPr>
            <a:lvl6pPr marL="0" lvl="5" indent="0" algn="r">
              <a:spcBef>
                <a:spcPts val="0"/>
              </a:spcBef>
              <a:buNone/>
              <a:defRPr sz="1200" b="0" i="0" u="none" strike="noStrike" cap="none">
                <a:solidFill>
                  <a:schemeClr val="accent2"/>
                </a:solidFill>
                <a:latin typeface="Arial"/>
                <a:ea typeface="Arial"/>
                <a:cs typeface="Arial"/>
                <a:sym typeface="Arial"/>
              </a:defRPr>
            </a:lvl6pPr>
            <a:lvl7pPr marL="0" lvl="6" indent="0" algn="r">
              <a:spcBef>
                <a:spcPts val="0"/>
              </a:spcBef>
              <a:buNone/>
              <a:defRPr sz="1200" b="0" i="0" u="none" strike="noStrike" cap="none">
                <a:solidFill>
                  <a:schemeClr val="accent2"/>
                </a:solidFill>
                <a:latin typeface="Arial"/>
                <a:ea typeface="Arial"/>
                <a:cs typeface="Arial"/>
                <a:sym typeface="Arial"/>
              </a:defRPr>
            </a:lvl7pPr>
            <a:lvl8pPr marL="0" lvl="7" indent="0" algn="r">
              <a:spcBef>
                <a:spcPts val="0"/>
              </a:spcBef>
              <a:buNone/>
              <a:defRPr sz="1200" b="0" i="0" u="none" strike="noStrike" cap="none">
                <a:solidFill>
                  <a:schemeClr val="accent2"/>
                </a:solidFill>
                <a:latin typeface="Arial"/>
                <a:ea typeface="Arial"/>
                <a:cs typeface="Arial"/>
                <a:sym typeface="Arial"/>
              </a:defRPr>
            </a:lvl8pPr>
            <a:lvl9pPr marL="0" lvl="8" indent="0" algn="r">
              <a:spcBef>
                <a:spcPts val="0"/>
              </a:spcBef>
              <a:buNone/>
              <a:defRPr sz="1200" b="0" i="0" u="none" strike="noStrike" cap="none">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martArt 2">
  <p:cSld name="SmartArt 2">
    <p:bg>
      <p:bgPr>
        <a:solidFill>
          <a:schemeClr val="accent2"/>
        </a:solidFill>
        <a:effectLst/>
      </p:bgPr>
    </p:bg>
    <p:spTree>
      <p:nvGrpSpPr>
        <p:cNvPr id="1" name="Shape 52"/>
        <p:cNvGrpSpPr/>
        <p:nvPr/>
      </p:nvGrpSpPr>
      <p:grpSpPr>
        <a:xfrm>
          <a:off x="0" y="0"/>
          <a:ext cx="0" cy="0"/>
          <a:chOff x="0" y="0"/>
          <a:chExt cx="0" cy="0"/>
        </a:xfrm>
      </p:grpSpPr>
      <p:grpSp>
        <p:nvGrpSpPr>
          <p:cNvPr id="53" name="Google Shape;53;p20"/>
          <p:cNvGrpSpPr/>
          <p:nvPr/>
        </p:nvGrpSpPr>
        <p:grpSpPr>
          <a:xfrm rot="-5400000">
            <a:off x="10772262" y="152641"/>
            <a:ext cx="1572380" cy="1267097"/>
            <a:chOff x="7413403" y="4976359"/>
            <a:chExt cx="2334986" cy="1881641"/>
          </a:xfrm>
        </p:grpSpPr>
        <p:sp>
          <p:nvSpPr>
            <p:cNvPr id="54" name="Google Shape;54;p20"/>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55" name="Google Shape;55;p20"/>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56" name="Google Shape;56;p20"/>
          <p:cNvSpPr txBox="1">
            <a:spLocks noGrp="1"/>
          </p:cNvSpPr>
          <p:nvPr>
            <p:ph type="title"/>
          </p:nvPr>
        </p:nvSpPr>
        <p:spPr>
          <a:xfrm>
            <a:off x="1167492" y="457200"/>
            <a:ext cx="9692640" cy="137160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20"/>
          <p:cNvSpPr txBox="1">
            <a:spLocks noGrp="1"/>
          </p:cNvSpPr>
          <p:nvPr>
            <p:ph type="body" idx="1"/>
          </p:nvPr>
        </p:nvSpPr>
        <p:spPr>
          <a:xfrm>
            <a:off x="1167493" y="2087561"/>
            <a:ext cx="2693306" cy="389054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000"/>
              <a:buNone/>
              <a:defRPr sz="2000">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a:latin typeface="Arial"/>
                <a:ea typeface="Arial"/>
                <a:cs typeface="Arial"/>
                <a:sym typeface="Arial"/>
              </a:defRPr>
            </a:lvl2pPr>
            <a:lvl3pPr marL="1371600" lvl="2" indent="-228600" algn="l">
              <a:lnSpc>
                <a:spcPct val="90000"/>
              </a:lnSpc>
              <a:spcBef>
                <a:spcPts val="500"/>
              </a:spcBef>
              <a:spcAft>
                <a:spcPts val="0"/>
              </a:spcAft>
              <a:buClr>
                <a:schemeClr val="dk1"/>
              </a:buClr>
              <a:buSzPts val="2000"/>
              <a:buNone/>
              <a:defRPr sz="2000">
                <a:latin typeface="Arial"/>
                <a:ea typeface="Arial"/>
                <a:cs typeface="Arial"/>
                <a:sym typeface="Arial"/>
              </a:defRPr>
            </a:lvl3pPr>
            <a:lvl4pPr marL="1828800" lvl="3" indent="-228600" algn="l">
              <a:lnSpc>
                <a:spcPct val="90000"/>
              </a:lnSpc>
              <a:spcBef>
                <a:spcPts val="500"/>
              </a:spcBef>
              <a:spcAft>
                <a:spcPts val="0"/>
              </a:spcAft>
              <a:buClr>
                <a:schemeClr val="dk1"/>
              </a:buClr>
              <a:buSzPts val="2000"/>
              <a:buNone/>
              <a:defRPr sz="2000">
                <a:latin typeface="Arial"/>
                <a:ea typeface="Arial"/>
                <a:cs typeface="Arial"/>
                <a:sym typeface="Arial"/>
              </a:defRPr>
            </a:lvl4pPr>
            <a:lvl5pPr marL="2286000" lvl="4" indent="-228600" algn="l">
              <a:lnSpc>
                <a:spcPct val="90000"/>
              </a:lnSpc>
              <a:spcBef>
                <a:spcPts val="500"/>
              </a:spcBef>
              <a:spcAft>
                <a:spcPts val="0"/>
              </a:spcAft>
              <a:buClr>
                <a:schemeClr val="dk1"/>
              </a:buClr>
              <a:buSzPts val="2000"/>
              <a:buNone/>
              <a:defRPr sz="20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20"/>
          <p:cNvSpPr txBox="1">
            <a:spLocks noGrp="1"/>
          </p:cNvSpPr>
          <p:nvPr>
            <p:ph type="body" idx="2"/>
          </p:nvPr>
        </p:nvSpPr>
        <p:spPr>
          <a:xfrm>
            <a:off x="4216400" y="2087563"/>
            <a:ext cx="6730274" cy="3890543"/>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None/>
              <a:defRPr>
                <a:latin typeface="Arial"/>
                <a:ea typeface="Arial"/>
                <a:cs typeface="Arial"/>
                <a:sym typeface="Arial"/>
              </a:defRPr>
            </a:lvl1pPr>
            <a:lvl2pPr marL="914400" lvl="1" indent="-228600" algn="l">
              <a:lnSpc>
                <a:spcPct val="90000"/>
              </a:lnSpc>
              <a:spcBef>
                <a:spcPts val="500"/>
              </a:spcBef>
              <a:spcAft>
                <a:spcPts val="0"/>
              </a:spcAft>
              <a:buClr>
                <a:schemeClr val="dk1"/>
              </a:buClr>
              <a:buSzPts val="2400"/>
              <a:buNone/>
              <a:defRPr>
                <a:latin typeface="Arial"/>
                <a:ea typeface="Arial"/>
                <a:cs typeface="Arial"/>
                <a:sym typeface="Arial"/>
              </a:defRPr>
            </a:lvl2pPr>
            <a:lvl3pPr marL="1371600" lvl="2" indent="-228600" algn="l">
              <a:lnSpc>
                <a:spcPct val="90000"/>
              </a:lnSpc>
              <a:spcBef>
                <a:spcPts val="500"/>
              </a:spcBef>
              <a:spcAft>
                <a:spcPts val="0"/>
              </a:spcAft>
              <a:buClr>
                <a:schemeClr val="dk1"/>
              </a:buClr>
              <a:buSzPts val="2000"/>
              <a:buNone/>
              <a:defRPr>
                <a:latin typeface="Arial"/>
                <a:ea typeface="Arial"/>
                <a:cs typeface="Arial"/>
                <a:sym typeface="Arial"/>
              </a:defRPr>
            </a:lvl3pPr>
            <a:lvl4pPr marL="1828800" lvl="3" indent="-228600" algn="l">
              <a:lnSpc>
                <a:spcPct val="90000"/>
              </a:lnSpc>
              <a:spcBef>
                <a:spcPts val="500"/>
              </a:spcBef>
              <a:spcAft>
                <a:spcPts val="0"/>
              </a:spcAft>
              <a:buClr>
                <a:schemeClr val="dk1"/>
              </a:buClr>
              <a:buSzPts val="1800"/>
              <a:buNone/>
              <a:defRPr>
                <a:latin typeface="Arial"/>
                <a:ea typeface="Arial"/>
                <a:cs typeface="Arial"/>
                <a:sym typeface="Arial"/>
              </a:defRPr>
            </a:lvl4pPr>
            <a:lvl5pPr marL="2286000" lvl="4" indent="-228600" algn="l">
              <a:lnSpc>
                <a:spcPct val="90000"/>
              </a:lnSpc>
              <a:spcBef>
                <a:spcPts val="500"/>
              </a:spcBef>
              <a:spcAft>
                <a:spcPts val="0"/>
              </a:spcAft>
              <a:buClr>
                <a:schemeClr val="dk1"/>
              </a:buClr>
              <a:buSzPts val="1800"/>
              <a:buNone/>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20"/>
          <p:cNvSpPr txBox="1">
            <a:spLocks noGrp="1"/>
          </p:cNvSpPr>
          <p:nvPr>
            <p:ph type="dt" idx="10"/>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0"/>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3"/>
                </a:solidFill>
                <a:latin typeface="Arial"/>
                <a:ea typeface="Arial"/>
                <a:cs typeface="Arial"/>
                <a:sym typeface="Arial"/>
              </a:defRPr>
            </a:lvl1pPr>
            <a:lvl2pPr marL="0" lvl="1" indent="0" algn="r">
              <a:spcBef>
                <a:spcPts val="0"/>
              </a:spcBef>
              <a:buNone/>
              <a:defRPr sz="1200" b="0" i="0" u="none" strike="noStrike" cap="none">
                <a:solidFill>
                  <a:schemeClr val="accent3"/>
                </a:solidFill>
                <a:latin typeface="Arial"/>
                <a:ea typeface="Arial"/>
                <a:cs typeface="Arial"/>
                <a:sym typeface="Arial"/>
              </a:defRPr>
            </a:lvl2pPr>
            <a:lvl3pPr marL="0" lvl="2" indent="0" algn="r">
              <a:spcBef>
                <a:spcPts val="0"/>
              </a:spcBef>
              <a:buNone/>
              <a:defRPr sz="1200" b="0" i="0" u="none" strike="noStrike" cap="none">
                <a:solidFill>
                  <a:schemeClr val="accent3"/>
                </a:solidFill>
                <a:latin typeface="Arial"/>
                <a:ea typeface="Arial"/>
                <a:cs typeface="Arial"/>
                <a:sym typeface="Arial"/>
              </a:defRPr>
            </a:lvl3pPr>
            <a:lvl4pPr marL="0" lvl="3" indent="0" algn="r">
              <a:spcBef>
                <a:spcPts val="0"/>
              </a:spcBef>
              <a:buNone/>
              <a:defRPr sz="1200" b="0" i="0" u="none" strike="noStrike" cap="none">
                <a:solidFill>
                  <a:schemeClr val="accent3"/>
                </a:solidFill>
                <a:latin typeface="Arial"/>
                <a:ea typeface="Arial"/>
                <a:cs typeface="Arial"/>
                <a:sym typeface="Arial"/>
              </a:defRPr>
            </a:lvl4pPr>
            <a:lvl5pPr marL="0" lvl="4" indent="0" algn="r">
              <a:spcBef>
                <a:spcPts val="0"/>
              </a:spcBef>
              <a:buNone/>
              <a:defRPr sz="1200" b="0" i="0" u="none" strike="noStrike" cap="none">
                <a:solidFill>
                  <a:schemeClr val="accent3"/>
                </a:solidFill>
                <a:latin typeface="Arial"/>
                <a:ea typeface="Arial"/>
                <a:cs typeface="Arial"/>
                <a:sym typeface="Arial"/>
              </a:defRPr>
            </a:lvl5pPr>
            <a:lvl6pPr marL="0" lvl="5" indent="0" algn="r">
              <a:spcBef>
                <a:spcPts val="0"/>
              </a:spcBef>
              <a:buNone/>
              <a:defRPr sz="1200" b="0" i="0" u="none" strike="noStrike" cap="none">
                <a:solidFill>
                  <a:schemeClr val="accent3"/>
                </a:solidFill>
                <a:latin typeface="Arial"/>
                <a:ea typeface="Arial"/>
                <a:cs typeface="Arial"/>
                <a:sym typeface="Arial"/>
              </a:defRPr>
            </a:lvl6pPr>
            <a:lvl7pPr marL="0" lvl="6" indent="0" algn="r">
              <a:spcBef>
                <a:spcPts val="0"/>
              </a:spcBef>
              <a:buNone/>
              <a:defRPr sz="1200" b="0" i="0" u="none" strike="noStrike" cap="none">
                <a:solidFill>
                  <a:schemeClr val="accent3"/>
                </a:solidFill>
                <a:latin typeface="Arial"/>
                <a:ea typeface="Arial"/>
                <a:cs typeface="Arial"/>
                <a:sym typeface="Arial"/>
              </a:defRPr>
            </a:lvl7pPr>
            <a:lvl8pPr marL="0" lvl="7" indent="0" algn="r">
              <a:spcBef>
                <a:spcPts val="0"/>
              </a:spcBef>
              <a:buNone/>
              <a:defRPr sz="1200" b="0" i="0" u="none" strike="noStrike" cap="none">
                <a:solidFill>
                  <a:schemeClr val="accent3"/>
                </a:solidFill>
                <a:latin typeface="Arial"/>
                <a:ea typeface="Arial"/>
                <a:cs typeface="Arial"/>
                <a:sym typeface="Arial"/>
              </a:defRPr>
            </a:lvl8pPr>
            <a:lvl9pPr marL="0" lvl="8" indent="0" algn="r">
              <a:spcBef>
                <a:spcPts val="0"/>
              </a:spcBef>
              <a:buNone/>
              <a:defRPr sz="1200" b="0" i="0" u="none" strike="noStrike" cap="none">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2">
  <p:cSld name="Title and content 2">
    <p:bg>
      <p:bgPr>
        <a:solidFill>
          <a:schemeClr val="accent2"/>
        </a:solidFill>
        <a:effectLst/>
      </p:bgPr>
    </p:bg>
    <p:spTree>
      <p:nvGrpSpPr>
        <p:cNvPr id="1" name="Shape 62"/>
        <p:cNvGrpSpPr/>
        <p:nvPr/>
      </p:nvGrpSpPr>
      <p:grpSpPr>
        <a:xfrm>
          <a:off x="0" y="0"/>
          <a:ext cx="0" cy="0"/>
          <a:chOff x="0" y="0"/>
          <a:chExt cx="0" cy="0"/>
        </a:xfrm>
      </p:grpSpPr>
      <p:grpSp>
        <p:nvGrpSpPr>
          <p:cNvPr id="63" name="Google Shape;63;p21"/>
          <p:cNvGrpSpPr/>
          <p:nvPr/>
        </p:nvGrpSpPr>
        <p:grpSpPr>
          <a:xfrm>
            <a:off x="0" y="-1"/>
            <a:ext cx="12208822" cy="6858003"/>
            <a:chOff x="0" y="-1"/>
            <a:chExt cx="12208822" cy="6858003"/>
          </a:xfrm>
        </p:grpSpPr>
        <p:sp>
          <p:nvSpPr>
            <p:cNvPr id="64" name="Google Shape;64;p21"/>
            <p:cNvSpPr/>
            <p:nvPr/>
          </p:nvSpPr>
          <p:spPr>
            <a:xfrm>
              <a:off x="0" y="2286002"/>
              <a:ext cx="12208822" cy="4572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65" name="Google Shape;65;p21"/>
            <p:cNvSpPr/>
            <p:nvPr/>
          </p:nvSpPr>
          <p:spPr>
            <a:xfrm flipH="1">
              <a:off x="8597718"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66" name="Google Shape;66;p21"/>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67" name="Google Shape;67;p21"/>
            <p:cNvSpPr/>
            <p:nvPr/>
          </p:nvSpPr>
          <p:spPr>
            <a:xfrm rot="-5400000">
              <a:off x="10344100" y="438098"/>
              <a:ext cx="2285999" cy="1409801"/>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68" name="Google Shape;68;p21"/>
          <p:cNvSpPr txBox="1">
            <a:spLocks noGrp="1"/>
          </p:cNvSpPr>
          <p:nvPr>
            <p:ph type="title"/>
          </p:nvPr>
        </p:nvSpPr>
        <p:spPr>
          <a:xfrm>
            <a:off x="1167492" y="45085"/>
            <a:ext cx="9779183" cy="1600835"/>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1"/>
          <p:cNvSpPr txBox="1">
            <a:spLocks noGrp="1"/>
          </p:cNvSpPr>
          <p:nvPr>
            <p:ph type="body" idx="1"/>
          </p:nvPr>
        </p:nvSpPr>
        <p:spPr>
          <a:xfrm>
            <a:off x="1166087" y="2652713"/>
            <a:ext cx="9780587" cy="3436936"/>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1pPr>
            <a:lvl2pPr marL="914400" lvl="1"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2pPr>
            <a:lvl3pPr marL="1371600" lvl="2"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3pPr>
            <a:lvl4pPr marL="1828800" lvl="3"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4pPr>
            <a:lvl5pPr marL="2286000" lvl="4"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0" name="Google Shape;70;p21"/>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1"/>
          <p:cNvSpPr txBox="1">
            <a:spLocks noGrp="1"/>
          </p:cNvSpPr>
          <p:nvPr>
            <p:ph type="sldNum" idx="12"/>
          </p:nvPr>
        </p:nvSpPr>
        <p:spPr>
          <a:xfrm>
            <a:off x="10206318" y="6356350"/>
            <a:ext cx="160468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3"/>
                </a:solidFill>
                <a:latin typeface="Arial"/>
                <a:ea typeface="Arial"/>
                <a:cs typeface="Arial"/>
                <a:sym typeface="Arial"/>
              </a:defRPr>
            </a:lvl1pPr>
            <a:lvl2pPr marL="0" lvl="1" indent="0" algn="r">
              <a:spcBef>
                <a:spcPts val="0"/>
              </a:spcBef>
              <a:buNone/>
              <a:defRPr sz="1200" b="0" i="0" u="none" strike="noStrike" cap="none">
                <a:solidFill>
                  <a:schemeClr val="accent3"/>
                </a:solidFill>
                <a:latin typeface="Arial"/>
                <a:ea typeface="Arial"/>
                <a:cs typeface="Arial"/>
                <a:sym typeface="Arial"/>
              </a:defRPr>
            </a:lvl2pPr>
            <a:lvl3pPr marL="0" lvl="2" indent="0" algn="r">
              <a:spcBef>
                <a:spcPts val="0"/>
              </a:spcBef>
              <a:buNone/>
              <a:defRPr sz="1200" b="0" i="0" u="none" strike="noStrike" cap="none">
                <a:solidFill>
                  <a:schemeClr val="accent3"/>
                </a:solidFill>
                <a:latin typeface="Arial"/>
                <a:ea typeface="Arial"/>
                <a:cs typeface="Arial"/>
                <a:sym typeface="Arial"/>
              </a:defRPr>
            </a:lvl3pPr>
            <a:lvl4pPr marL="0" lvl="3" indent="0" algn="r">
              <a:spcBef>
                <a:spcPts val="0"/>
              </a:spcBef>
              <a:buNone/>
              <a:defRPr sz="1200" b="0" i="0" u="none" strike="noStrike" cap="none">
                <a:solidFill>
                  <a:schemeClr val="accent3"/>
                </a:solidFill>
                <a:latin typeface="Arial"/>
                <a:ea typeface="Arial"/>
                <a:cs typeface="Arial"/>
                <a:sym typeface="Arial"/>
              </a:defRPr>
            </a:lvl4pPr>
            <a:lvl5pPr marL="0" lvl="4" indent="0" algn="r">
              <a:spcBef>
                <a:spcPts val="0"/>
              </a:spcBef>
              <a:buNone/>
              <a:defRPr sz="1200" b="0" i="0" u="none" strike="noStrike" cap="none">
                <a:solidFill>
                  <a:schemeClr val="accent3"/>
                </a:solidFill>
                <a:latin typeface="Arial"/>
                <a:ea typeface="Arial"/>
                <a:cs typeface="Arial"/>
                <a:sym typeface="Arial"/>
              </a:defRPr>
            </a:lvl5pPr>
            <a:lvl6pPr marL="0" lvl="5" indent="0" algn="r">
              <a:spcBef>
                <a:spcPts val="0"/>
              </a:spcBef>
              <a:buNone/>
              <a:defRPr sz="1200" b="0" i="0" u="none" strike="noStrike" cap="none">
                <a:solidFill>
                  <a:schemeClr val="accent3"/>
                </a:solidFill>
                <a:latin typeface="Arial"/>
                <a:ea typeface="Arial"/>
                <a:cs typeface="Arial"/>
                <a:sym typeface="Arial"/>
              </a:defRPr>
            </a:lvl6pPr>
            <a:lvl7pPr marL="0" lvl="6" indent="0" algn="r">
              <a:spcBef>
                <a:spcPts val="0"/>
              </a:spcBef>
              <a:buNone/>
              <a:defRPr sz="1200" b="0" i="0" u="none" strike="noStrike" cap="none">
                <a:solidFill>
                  <a:schemeClr val="accent3"/>
                </a:solidFill>
                <a:latin typeface="Arial"/>
                <a:ea typeface="Arial"/>
                <a:cs typeface="Arial"/>
                <a:sym typeface="Arial"/>
              </a:defRPr>
            </a:lvl7pPr>
            <a:lvl8pPr marL="0" lvl="7" indent="0" algn="r">
              <a:spcBef>
                <a:spcPts val="0"/>
              </a:spcBef>
              <a:buNone/>
              <a:defRPr sz="1200" b="0" i="0" u="none" strike="noStrike" cap="none">
                <a:solidFill>
                  <a:schemeClr val="accent3"/>
                </a:solidFill>
                <a:latin typeface="Arial"/>
                <a:ea typeface="Arial"/>
                <a:cs typeface="Arial"/>
                <a:sym typeface="Arial"/>
              </a:defRPr>
            </a:lvl8pPr>
            <a:lvl9pPr marL="0" lvl="8" indent="0" algn="r">
              <a:spcBef>
                <a:spcPts val="0"/>
              </a:spcBef>
              <a:buNone/>
              <a:defRPr sz="1200" b="0" i="0" u="none" strike="noStrike" cap="none">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p:cSld name="Section title">
    <p:spTree>
      <p:nvGrpSpPr>
        <p:cNvPr id="1" name="Shape 73"/>
        <p:cNvGrpSpPr/>
        <p:nvPr/>
      </p:nvGrpSpPr>
      <p:grpSpPr>
        <a:xfrm>
          <a:off x="0" y="0"/>
          <a:ext cx="0" cy="0"/>
          <a:chOff x="0" y="0"/>
          <a:chExt cx="0" cy="0"/>
        </a:xfrm>
      </p:grpSpPr>
      <p:grpSp>
        <p:nvGrpSpPr>
          <p:cNvPr id="74" name="Google Shape;74;p22"/>
          <p:cNvGrpSpPr/>
          <p:nvPr/>
        </p:nvGrpSpPr>
        <p:grpSpPr>
          <a:xfrm>
            <a:off x="0" y="0"/>
            <a:ext cx="12192000" cy="6858000"/>
            <a:chOff x="0" y="0"/>
            <a:chExt cx="12192000" cy="6858000"/>
          </a:xfrm>
        </p:grpSpPr>
        <p:sp>
          <p:nvSpPr>
            <p:cNvPr id="75" name="Google Shape;75;p22"/>
            <p:cNvSpPr/>
            <p:nvPr/>
          </p:nvSpPr>
          <p:spPr>
            <a:xfrm>
              <a:off x="0" y="0"/>
              <a:ext cx="8025490" cy="6858000"/>
            </a:xfrm>
            <a:custGeom>
              <a:avLst/>
              <a:gdLst/>
              <a:ahLst/>
              <a:cxnLst/>
              <a:rect l="l" t="t" r="r" b="b"/>
              <a:pathLst>
                <a:path w="8025490" h="6858000" extrusionOk="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76" name="Google Shape;76;p22"/>
            <p:cNvGrpSpPr/>
            <p:nvPr/>
          </p:nvGrpSpPr>
          <p:grpSpPr>
            <a:xfrm rot="-5400000">
              <a:off x="8286528" y="2207195"/>
              <a:ext cx="3032351" cy="2443610"/>
              <a:chOff x="9857014" y="13834"/>
              <a:chExt cx="2334986" cy="1881641"/>
            </a:xfrm>
          </p:grpSpPr>
          <p:sp>
            <p:nvSpPr>
              <p:cNvPr id="77" name="Google Shape;77;p22"/>
              <p:cNvSpPr/>
              <p:nvPr/>
            </p:nvSpPr>
            <p:spPr>
              <a:xfrm rot="-5400000">
                <a:off x="10667433"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78" name="Google Shape;78;p22"/>
              <p:cNvSpPr/>
              <p:nvPr/>
            </p:nvSpPr>
            <p:spPr>
              <a:xfrm rot="5400000" flipH="1">
                <a:off x="9499940" y="370908"/>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79" name="Google Shape;79;p22"/>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0" name="Google Shape;80;p22"/>
            <p:cNvSpPr/>
            <p:nvPr/>
          </p:nvSpPr>
          <p:spPr>
            <a:xfrm flipH="1">
              <a:off x="8580896"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81" name="Google Shape;81;p22"/>
          <p:cNvSpPr txBox="1">
            <a:spLocks noGrp="1"/>
          </p:cNvSpPr>
          <p:nvPr>
            <p:ph type="ctrTitle"/>
          </p:nvPr>
        </p:nvSpPr>
        <p:spPr>
          <a:xfrm>
            <a:off x="1167494" y="177553"/>
            <a:ext cx="6245912" cy="3269447"/>
          </a:xfrm>
          <a:prstGeom prst="rect">
            <a:avLst/>
          </a:prstGeom>
          <a:noFill/>
          <a:ln>
            <a:noFill/>
          </a:ln>
        </p:spPr>
        <p:txBody>
          <a:bodyPr spcFirstLastPara="1" wrap="square" lIns="91425" tIns="45700" rIns="91425" bIns="0" anchor="b" anchorCtr="0">
            <a:noAutofit/>
          </a:bodyPr>
          <a:lstStyle>
            <a:lvl1pPr lvl="0" algn="l">
              <a:lnSpc>
                <a:spcPct val="80000"/>
              </a:lnSpc>
              <a:spcBef>
                <a:spcPts val="0"/>
              </a:spcBef>
              <a:spcAft>
                <a:spcPts val="0"/>
              </a:spcAft>
              <a:buClr>
                <a:schemeClr val="lt1"/>
              </a:buClr>
              <a:buSzPts val="6000"/>
              <a:buFont typeface="Arial"/>
              <a:buNone/>
              <a:defRPr sz="6000" b="1">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22"/>
          <p:cNvSpPr txBox="1">
            <a:spLocks noGrp="1"/>
          </p:cNvSpPr>
          <p:nvPr>
            <p:ph type="subTitle" idx="1"/>
          </p:nvPr>
        </p:nvSpPr>
        <p:spPr>
          <a:xfrm>
            <a:off x="1167494" y="3492896"/>
            <a:ext cx="6245912" cy="912850"/>
          </a:xfrm>
          <a:prstGeom prst="rect">
            <a:avLst/>
          </a:prstGeom>
          <a:noFill/>
          <a:ln>
            <a:noFill/>
          </a:ln>
        </p:spPr>
        <p:txBody>
          <a:bodyPr spcFirstLastPara="1" wrap="square" lIns="91425" tIns="45700" rIns="91425" bIns="45700" anchor="ctr" anchorCtr="0">
            <a:noAutofit/>
          </a:bodyPr>
          <a:lstStyle>
            <a:lvl1pPr lvl="0" algn="l">
              <a:lnSpc>
                <a:spcPct val="90000"/>
              </a:lnSpc>
              <a:spcBef>
                <a:spcPts val="1000"/>
              </a:spcBef>
              <a:spcAft>
                <a:spcPts val="0"/>
              </a:spcAft>
              <a:buClr>
                <a:schemeClr val="lt1"/>
              </a:buClr>
              <a:buSzPts val="3200"/>
              <a:buNone/>
              <a:defRPr sz="3200">
                <a:solidFill>
                  <a:schemeClr val="lt1"/>
                </a:solidFill>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2 Column Content">
  <p:cSld name="Title and 2 Column Content">
    <p:spTree>
      <p:nvGrpSpPr>
        <p:cNvPr id="1" name="Shape 83"/>
        <p:cNvGrpSpPr/>
        <p:nvPr/>
      </p:nvGrpSpPr>
      <p:grpSpPr>
        <a:xfrm>
          <a:off x="0" y="0"/>
          <a:ext cx="0" cy="0"/>
          <a:chOff x="0" y="0"/>
          <a:chExt cx="0" cy="0"/>
        </a:xfrm>
      </p:grpSpPr>
      <p:grpSp>
        <p:nvGrpSpPr>
          <p:cNvPr id="84" name="Google Shape;84;p23"/>
          <p:cNvGrpSpPr/>
          <p:nvPr/>
        </p:nvGrpSpPr>
        <p:grpSpPr>
          <a:xfrm>
            <a:off x="1" y="0"/>
            <a:ext cx="12191999" cy="6858000"/>
            <a:chOff x="1" y="0"/>
            <a:chExt cx="12191999" cy="6858000"/>
          </a:xfrm>
        </p:grpSpPr>
        <p:sp>
          <p:nvSpPr>
            <p:cNvPr id="85" name="Google Shape;85;p23"/>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6" name="Google Shape;86;p23"/>
            <p:cNvSpPr/>
            <p:nvPr/>
          </p:nvSpPr>
          <p:spPr>
            <a:xfrm flipH="1">
              <a:off x="8580896"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7" name="Google Shape;87;p23"/>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88" name="Google Shape;88;p23"/>
            <p:cNvGrpSpPr/>
            <p:nvPr/>
          </p:nvGrpSpPr>
          <p:grpSpPr>
            <a:xfrm>
              <a:off x="8082092" y="5590903"/>
              <a:ext cx="1572380" cy="1267097"/>
              <a:chOff x="7413403" y="4976359"/>
              <a:chExt cx="2334986" cy="1881641"/>
            </a:xfrm>
          </p:grpSpPr>
          <p:sp>
            <p:nvSpPr>
              <p:cNvPr id="89" name="Google Shape;89;p23"/>
              <p:cNvSpPr/>
              <p:nvPr/>
            </p:nvSpPr>
            <p:spPr>
              <a:xfrm rot="-5400000">
                <a:off x="8223822"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0" name="Google Shape;90;p23"/>
              <p:cNvSpPr/>
              <p:nvPr/>
            </p:nvSpPr>
            <p:spPr>
              <a:xfrm rot="5400000" flipH="1">
                <a:off x="7056329" y="5333433"/>
                <a:ext cx="1881641" cy="1167493"/>
              </a:xfrm>
              <a:custGeom>
                <a:avLst/>
                <a:gdLst/>
                <a:ahLst/>
                <a:cxnLst/>
                <a:rect l="l" t="t" r="r" b="b"/>
                <a:pathLst>
                  <a:path w="1881641" h="1167493" extrusionOk="0">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grpSp>
      <p:sp>
        <p:nvSpPr>
          <p:cNvPr id="91" name="Google Shape;91;p23"/>
          <p:cNvSpPr txBox="1">
            <a:spLocks noGrp="1"/>
          </p:cNvSpPr>
          <p:nvPr>
            <p:ph type="title"/>
          </p:nvPr>
        </p:nvSpPr>
        <p:spPr>
          <a:xfrm>
            <a:off x="1167492" y="136526"/>
            <a:ext cx="9601200" cy="1653371"/>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3"/>
          <p:cNvSpPr txBox="1">
            <a:spLocks noGrp="1"/>
          </p:cNvSpPr>
          <p:nvPr>
            <p:ph type="body" idx="1"/>
          </p:nvPr>
        </p:nvSpPr>
        <p:spPr>
          <a:xfrm>
            <a:off x="1167493" y="2023984"/>
            <a:ext cx="4663440" cy="33328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Font typeface="Arial"/>
              <a:buNone/>
              <a:defRPr sz="2000">
                <a:latin typeface="Arial"/>
                <a:ea typeface="Arial"/>
                <a:cs typeface="Arial"/>
                <a:sym typeface="Arial"/>
              </a:defRPr>
            </a:lvl1pPr>
            <a:lvl2pPr marL="914400" lvl="1"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2pPr>
            <a:lvl3pPr marL="1371600" lvl="2"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3pPr>
            <a:lvl4pPr marL="1828800" lvl="3"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4pPr>
            <a:lvl5pPr marL="2286000" lvl="4"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23"/>
          <p:cNvSpPr txBox="1">
            <a:spLocks noGrp="1"/>
          </p:cNvSpPr>
          <p:nvPr>
            <p:ph type="body" idx="2"/>
          </p:nvPr>
        </p:nvSpPr>
        <p:spPr>
          <a:xfrm>
            <a:off x="6283235" y="2023984"/>
            <a:ext cx="4663440" cy="33328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Font typeface="Arial"/>
              <a:buNone/>
              <a:defRPr sz="2000">
                <a:latin typeface="Arial"/>
                <a:ea typeface="Arial"/>
                <a:cs typeface="Arial"/>
                <a:sym typeface="Arial"/>
              </a:defRPr>
            </a:lvl1pPr>
            <a:lvl2pPr marL="914400" lvl="1"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2pPr>
            <a:lvl3pPr marL="1371600" lvl="2"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3pPr>
            <a:lvl4pPr marL="1828800" lvl="3"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4pPr>
            <a:lvl5pPr marL="2286000" lvl="4" indent="-355600" algn="l">
              <a:lnSpc>
                <a:spcPct val="90000"/>
              </a:lnSpc>
              <a:spcBef>
                <a:spcPts val="1000"/>
              </a:spcBef>
              <a:spcAft>
                <a:spcPts val="0"/>
              </a:spcAft>
              <a:buClr>
                <a:schemeClr val="dk1"/>
              </a:buClr>
              <a:buSzPts val="2000"/>
              <a:buFont typeface="Arial"/>
              <a:buChar char="•"/>
              <a:defRPr sz="2000">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23"/>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3"/>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2"/>
                </a:solidFill>
                <a:latin typeface="Arial"/>
                <a:ea typeface="Arial"/>
                <a:cs typeface="Arial"/>
                <a:sym typeface="Arial"/>
              </a:defRPr>
            </a:lvl1pPr>
            <a:lvl2pPr marL="0" lvl="1" indent="0" algn="r">
              <a:spcBef>
                <a:spcPts val="0"/>
              </a:spcBef>
              <a:buNone/>
              <a:defRPr sz="1200" b="0" i="0" u="none" strike="noStrike" cap="none">
                <a:solidFill>
                  <a:schemeClr val="accent2"/>
                </a:solidFill>
                <a:latin typeface="Arial"/>
                <a:ea typeface="Arial"/>
                <a:cs typeface="Arial"/>
                <a:sym typeface="Arial"/>
              </a:defRPr>
            </a:lvl2pPr>
            <a:lvl3pPr marL="0" lvl="2" indent="0" algn="r">
              <a:spcBef>
                <a:spcPts val="0"/>
              </a:spcBef>
              <a:buNone/>
              <a:defRPr sz="1200" b="0" i="0" u="none" strike="noStrike" cap="none">
                <a:solidFill>
                  <a:schemeClr val="accent2"/>
                </a:solidFill>
                <a:latin typeface="Arial"/>
                <a:ea typeface="Arial"/>
                <a:cs typeface="Arial"/>
                <a:sym typeface="Arial"/>
              </a:defRPr>
            </a:lvl3pPr>
            <a:lvl4pPr marL="0" lvl="3" indent="0" algn="r">
              <a:spcBef>
                <a:spcPts val="0"/>
              </a:spcBef>
              <a:buNone/>
              <a:defRPr sz="1200" b="0" i="0" u="none" strike="noStrike" cap="none">
                <a:solidFill>
                  <a:schemeClr val="accent2"/>
                </a:solidFill>
                <a:latin typeface="Arial"/>
                <a:ea typeface="Arial"/>
                <a:cs typeface="Arial"/>
                <a:sym typeface="Arial"/>
              </a:defRPr>
            </a:lvl4pPr>
            <a:lvl5pPr marL="0" lvl="4" indent="0" algn="r">
              <a:spcBef>
                <a:spcPts val="0"/>
              </a:spcBef>
              <a:buNone/>
              <a:defRPr sz="1200" b="0" i="0" u="none" strike="noStrike" cap="none">
                <a:solidFill>
                  <a:schemeClr val="accent2"/>
                </a:solidFill>
                <a:latin typeface="Arial"/>
                <a:ea typeface="Arial"/>
                <a:cs typeface="Arial"/>
                <a:sym typeface="Arial"/>
              </a:defRPr>
            </a:lvl5pPr>
            <a:lvl6pPr marL="0" lvl="5" indent="0" algn="r">
              <a:spcBef>
                <a:spcPts val="0"/>
              </a:spcBef>
              <a:buNone/>
              <a:defRPr sz="1200" b="0" i="0" u="none" strike="noStrike" cap="none">
                <a:solidFill>
                  <a:schemeClr val="accent2"/>
                </a:solidFill>
                <a:latin typeface="Arial"/>
                <a:ea typeface="Arial"/>
                <a:cs typeface="Arial"/>
                <a:sym typeface="Arial"/>
              </a:defRPr>
            </a:lvl6pPr>
            <a:lvl7pPr marL="0" lvl="6" indent="0" algn="r">
              <a:spcBef>
                <a:spcPts val="0"/>
              </a:spcBef>
              <a:buNone/>
              <a:defRPr sz="1200" b="0" i="0" u="none" strike="noStrike" cap="none">
                <a:solidFill>
                  <a:schemeClr val="accent2"/>
                </a:solidFill>
                <a:latin typeface="Arial"/>
                <a:ea typeface="Arial"/>
                <a:cs typeface="Arial"/>
                <a:sym typeface="Arial"/>
              </a:defRPr>
            </a:lvl7pPr>
            <a:lvl8pPr marL="0" lvl="7" indent="0" algn="r">
              <a:spcBef>
                <a:spcPts val="0"/>
              </a:spcBef>
              <a:buNone/>
              <a:defRPr sz="1200" b="0" i="0" u="none" strike="noStrike" cap="none">
                <a:solidFill>
                  <a:schemeClr val="accent2"/>
                </a:solidFill>
                <a:latin typeface="Arial"/>
                <a:ea typeface="Arial"/>
                <a:cs typeface="Arial"/>
                <a:sym typeface="Arial"/>
              </a:defRPr>
            </a:lvl8pPr>
            <a:lvl9pPr marL="0" lvl="8" indent="0" algn="r">
              <a:spcBef>
                <a:spcPts val="0"/>
              </a:spcBef>
              <a:buNone/>
              <a:defRPr sz="1200" b="0" i="0" u="none" strike="noStrike" cap="none">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2 content">
  <p:cSld name="Title and 2 content">
    <p:bg>
      <p:bgPr>
        <a:solidFill>
          <a:schemeClr val="accent1"/>
        </a:solidFill>
        <a:effectLst/>
      </p:bgPr>
    </p:bg>
    <p:spTree>
      <p:nvGrpSpPr>
        <p:cNvPr id="1" name="Shape 97"/>
        <p:cNvGrpSpPr/>
        <p:nvPr/>
      </p:nvGrpSpPr>
      <p:grpSpPr>
        <a:xfrm>
          <a:off x="0" y="0"/>
          <a:ext cx="0" cy="0"/>
          <a:chOff x="0" y="0"/>
          <a:chExt cx="0" cy="0"/>
        </a:xfrm>
      </p:grpSpPr>
      <p:grpSp>
        <p:nvGrpSpPr>
          <p:cNvPr id="98" name="Google Shape;98;p24"/>
          <p:cNvGrpSpPr/>
          <p:nvPr/>
        </p:nvGrpSpPr>
        <p:grpSpPr>
          <a:xfrm>
            <a:off x="1" y="1"/>
            <a:ext cx="12191999" cy="6857999"/>
            <a:chOff x="1" y="1"/>
            <a:chExt cx="12191999" cy="6857999"/>
          </a:xfrm>
        </p:grpSpPr>
        <p:sp>
          <p:nvSpPr>
            <p:cNvPr id="99" name="Google Shape;99;p24"/>
            <p:cNvSpPr/>
            <p:nvPr/>
          </p:nvSpPr>
          <p:spPr>
            <a:xfrm flipH="1">
              <a:off x="8580896" y="1"/>
              <a:ext cx="3611104" cy="3611104"/>
            </a:xfrm>
            <a:custGeom>
              <a:avLst/>
              <a:gdLst/>
              <a:ahLst/>
              <a:cxnLst/>
              <a:rect l="l" t="t" r="r" b="b"/>
              <a:pathLst>
                <a:path w="1167493" h="1167493" extrusionOk="0">
                  <a:moveTo>
                    <a:pt x="0" y="0"/>
                  </a:moveTo>
                  <a:lnTo>
                    <a:pt x="1167493" y="0"/>
                  </a:lnTo>
                  <a:cubicBezTo>
                    <a:pt x="522704" y="0"/>
                    <a:pt x="0" y="522704"/>
                    <a:pt x="0" y="1167493"/>
                  </a:cubicBez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0" name="Google Shape;100;p24"/>
            <p:cNvSpPr/>
            <p:nvPr/>
          </p:nvSpPr>
          <p:spPr>
            <a:xfrm rot="5400000" flipH="1">
              <a:off x="1"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101" name="Google Shape;101;p24"/>
          <p:cNvSpPr txBox="1">
            <a:spLocks noGrp="1"/>
          </p:cNvSpPr>
          <p:nvPr>
            <p:ph type="title"/>
          </p:nvPr>
        </p:nvSpPr>
        <p:spPr>
          <a:xfrm>
            <a:off x="1167492" y="69008"/>
            <a:ext cx="9779183" cy="1706563"/>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lt1"/>
              </a:buClr>
              <a:buSzPts val="4200"/>
              <a:buFont typeface="Arial"/>
              <a:buNone/>
              <a:defRPr sz="4200" b="1">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24"/>
          <p:cNvSpPr txBox="1">
            <a:spLocks noGrp="1"/>
          </p:cNvSpPr>
          <p:nvPr>
            <p:ph type="body" idx="1"/>
          </p:nvPr>
        </p:nvSpPr>
        <p:spPr>
          <a:xfrm>
            <a:off x="1167493" y="2023984"/>
            <a:ext cx="4663440" cy="3332832"/>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lt1"/>
              </a:buClr>
              <a:buSzPts val="2000"/>
              <a:buFont typeface="Arial"/>
              <a:buAutoNum type="arabicPeriod"/>
              <a:defRPr sz="2000">
                <a:solidFill>
                  <a:schemeClr val="lt1"/>
                </a:solidFill>
                <a:latin typeface="Arial"/>
                <a:ea typeface="Arial"/>
                <a:cs typeface="Arial"/>
                <a:sym typeface="Arial"/>
              </a:defRPr>
            </a:lvl1pPr>
            <a:lvl2pPr marL="914400" lvl="1" indent="-355600" algn="l">
              <a:lnSpc>
                <a:spcPct val="90000"/>
              </a:lnSpc>
              <a:spcBef>
                <a:spcPts val="1000"/>
              </a:spcBef>
              <a:spcAft>
                <a:spcPts val="0"/>
              </a:spcAft>
              <a:buClr>
                <a:schemeClr val="lt1"/>
              </a:buClr>
              <a:buSzPts val="2000"/>
              <a:buFont typeface="Arial"/>
              <a:buAutoNum type="alphaLcPeriod"/>
              <a:defRPr sz="2000">
                <a:solidFill>
                  <a:schemeClr val="lt1"/>
                </a:solidFill>
                <a:latin typeface="Arial"/>
                <a:ea typeface="Arial"/>
                <a:cs typeface="Arial"/>
                <a:sym typeface="Arial"/>
              </a:defRPr>
            </a:lvl2pPr>
            <a:lvl3pPr marL="1371600" lvl="2" indent="-355600" algn="l">
              <a:lnSpc>
                <a:spcPct val="90000"/>
              </a:lnSpc>
              <a:spcBef>
                <a:spcPts val="1000"/>
              </a:spcBef>
              <a:spcAft>
                <a:spcPts val="0"/>
              </a:spcAft>
              <a:buClr>
                <a:schemeClr val="lt1"/>
              </a:buClr>
              <a:buSzPts val="2000"/>
              <a:buFont typeface="Arial"/>
              <a:buAutoNum type="arabicParenR"/>
              <a:defRPr sz="2000">
                <a:solidFill>
                  <a:schemeClr val="lt1"/>
                </a:solidFill>
                <a:latin typeface="Arial"/>
                <a:ea typeface="Arial"/>
                <a:cs typeface="Arial"/>
                <a:sym typeface="Arial"/>
              </a:defRPr>
            </a:lvl3pPr>
            <a:lvl4pPr marL="1828800" lvl="3" indent="-355600" algn="l">
              <a:lnSpc>
                <a:spcPct val="90000"/>
              </a:lnSpc>
              <a:spcBef>
                <a:spcPts val="1000"/>
              </a:spcBef>
              <a:spcAft>
                <a:spcPts val="0"/>
              </a:spcAft>
              <a:buClr>
                <a:schemeClr val="lt1"/>
              </a:buClr>
              <a:buSzPts val="2000"/>
              <a:buFont typeface="Arial"/>
              <a:buAutoNum type="alphaLcParenR"/>
              <a:defRPr sz="2000">
                <a:solidFill>
                  <a:schemeClr val="lt1"/>
                </a:solidFill>
                <a:latin typeface="Arial"/>
                <a:ea typeface="Arial"/>
                <a:cs typeface="Arial"/>
                <a:sym typeface="Arial"/>
              </a:defRPr>
            </a:lvl4pPr>
            <a:lvl5pPr marL="2286000" lvl="4" indent="-355600" algn="l">
              <a:lnSpc>
                <a:spcPct val="90000"/>
              </a:lnSpc>
              <a:spcBef>
                <a:spcPts val="1000"/>
              </a:spcBef>
              <a:spcAft>
                <a:spcPts val="0"/>
              </a:spcAft>
              <a:buClr>
                <a:schemeClr val="lt1"/>
              </a:buClr>
              <a:buSzPts val="2000"/>
              <a:buFont typeface="Arial"/>
              <a:buAutoNum type="romanLcPeriod"/>
              <a:defRPr sz="2000">
                <a:solidFill>
                  <a:schemeClr val="lt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3" name="Google Shape;103;p24"/>
          <p:cNvSpPr txBox="1">
            <a:spLocks noGrp="1"/>
          </p:cNvSpPr>
          <p:nvPr>
            <p:ph type="body" idx="2"/>
          </p:nvPr>
        </p:nvSpPr>
        <p:spPr>
          <a:xfrm>
            <a:off x="6283235" y="2023984"/>
            <a:ext cx="4663440" cy="33328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Font typeface="Arial"/>
              <a:buNone/>
              <a:defRPr sz="2000">
                <a:solidFill>
                  <a:schemeClr val="lt1"/>
                </a:solidFill>
                <a:latin typeface="Arial"/>
                <a:ea typeface="Arial"/>
                <a:cs typeface="Arial"/>
                <a:sym typeface="Arial"/>
              </a:defRPr>
            </a:lvl1pPr>
            <a:lvl2pPr marL="914400" lvl="1"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2pPr>
            <a:lvl3pPr marL="1371600" lvl="2"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3pPr>
            <a:lvl4pPr marL="1828800" lvl="3"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4pPr>
            <a:lvl5pPr marL="2286000" lvl="4"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4"/>
          <p:cNvSpPr txBox="1">
            <a:spLocks noGrp="1"/>
          </p:cNvSpPr>
          <p:nvPr>
            <p:ph type="dt" idx="10"/>
          </p:nvPr>
        </p:nvSpPr>
        <p:spPr>
          <a:xfrm>
            <a:off x="381000" y="6356350"/>
            <a:ext cx="170101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200">
                <a:solidFill>
                  <a:schemeClr val="accent3"/>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200">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4"/>
          <p:cNvSpPr txBox="1">
            <a:spLocks noGrp="1"/>
          </p:cNvSpPr>
          <p:nvPr>
            <p:ph type="sldNum" idx="12"/>
          </p:nvPr>
        </p:nvSpPr>
        <p:spPr>
          <a:xfrm>
            <a:off x="10153276" y="6356350"/>
            <a:ext cx="165772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0" i="0" u="none" strike="noStrike" cap="none">
                <a:solidFill>
                  <a:schemeClr val="accent2"/>
                </a:solidFill>
                <a:latin typeface="Arial"/>
                <a:ea typeface="Arial"/>
                <a:cs typeface="Arial"/>
                <a:sym typeface="Arial"/>
              </a:defRPr>
            </a:lvl1pPr>
            <a:lvl2pPr marL="0" lvl="1" indent="0" algn="r">
              <a:spcBef>
                <a:spcPts val="0"/>
              </a:spcBef>
              <a:buNone/>
              <a:defRPr sz="1200" b="0" i="0" u="none" strike="noStrike" cap="none">
                <a:solidFill>
                  <a:schemeClr val="accent2"/>
                </a:solidFill>
                <a:latin typeface="Arial"/>
                <a:ea typeface="Arial"/>
                <a:cs typeface="Arial"/>
                <a:sym typeface="Arial"/>
              </a:defRPr>
            </a:lvl2pPr>
            <a:lvl3pPr marL="0" lvl="2" indent="0" algn="r">
              <a:spcBef>
                <a:spcPts val="0"/>
              </a:spcBef>
              <a:buNone/>
              <a:defRPr sz="1200" b="0" i="0" u="none" strike="noStrike" cap="none">
                <a:solidFill>
                  <a:schemeClr val="accent2"/>
                </a:solidFill>
                <a:latin typeface="Arial"/>
                <a:ea typeface="Arial"/>
                <a:cs typeface="Arial"/>
                <a:sym typeface="Arial"/>
              </a:defRPr>
            </a:lvl3pPr>
            <a:lvl4pPr marL="0" lvl="3" indent="0" algn="r">
              <a:spcBef>
                <a:spcPts val="0"/>
              </a:spcBef>
              <a:buNone/>
              <a:defRPr sz="1200" b="0" i="0" u="none" strike="noStrike" cap="none">
                <a:solidFill>
                  <a:schemeClr val="accent2"/>
                </a:solidFill>
                <a:latin typeface="Arial"/>
                <a:ea typeface="Arial"/>
                <a:cs typeface="Arial"/>
                <a:sym typeface="Arial"/>
              </a:defRPr>
            </a:lvl4pPr>
            <a:lvl5pPr marL="0" lvl="4" indent="0" algn="r">
              <a:spcBef>
                <a:spcPts val="0"/>
              </a:spcBef>
              <a:buNone/>
              <a:defRPr sz="1200" b="0" i="0" u="none" strike="noStrike" cap="none">
                <a:solidFill>
                  <a:schemeClr val="accent2"/>
                </a:solidFill>
                <a:latin typeface="Arial"/>
                <a:ea typeface="Arial"/>
                <a:cs typeface="Arial"/>
                <a:sym typeface="Arial"/>
              </a:defRPr>
            </a:lvl5pPr>
            <a:lvl6pPr marL="0" lvl="5" indent="0" algn="r">
              <a:spcBef>
                <a:spcPts val="0"/>
              </a:spcBef>
              <a:buNone/>
              <a:defRPr sz="1200" b="0" i="0" u="none" strike="noStrike" cap="none">
                <a:solidFill>
                  <a:schemeClr val="accent2"/>
                </a:solidFill>
                <a:latin typeface="Arial"/>
                <a:ea typeface="Arial"/>
                <a:cs typeface="Arial"/>
                <a:sym typeface="Arial"/>
              </a:defRPr>
            </a:lvl6pPr>
            <a:lvl7pPr marL="0" lvl="6" indent="0" algn="r">
              <a:spcBef>
                <a:spcPts val="0"/>
              </a:spcBef>
              <a:buNone/>
              <a:defRPr sz="1200" b="0" i="0" u="none" strike="noStrike" cap="none">
                <a:solidFill>
                  <a:schemeClr val="accent2"/>
                </a:solidFill>
                <a:latin typeface="Arial"/>
                <a:ea typeface="Arial"/>
                <a:cs typeface="Arial"/>
                <a:sym typeface="Arial"/>
              </a:defRPr>
            </a:lvl7pPr>
            <a:lvl8pPr marL="0" lvl="7" indent="0" algn="r">
              <a:spcBef>
                <a:spcPts val="0"/>
              </a:spcBef>
              <a:buNone/>
              <a:defRPr sz="1200" b="0" i="0" u="none" strike="noStrike" cap="none">
                <a:solidFill>
                  <a:schemeClr val="accent2"/>
                </a:solidFill>
                <a:latin typeface="Arial"/>
                <a:ea typeface="Arial"/>
                <a:cs typeface="Arial"/>
                <a:sym typeface="Arial"/>
              </a:defRPr>
            </a:lvl8pPr>
            <a:lvl9pPr marL="0" lvl="8" indent="0" algn="r">
              <a:spcBef>
                <a:spcPts val="0"/>
              </a:spcBef>
              <a:buNone/>
              <a:defRPr sz="1200" b="0" i="0" u="none" strike="noStrike" cap="none">
                <a:solidFill>
                  <a:schemeClr val="accen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and Image 1">
  <p:cSld name="Title and Content and Image 1">
    <p:bg>
      <p:bgPr>
        <a:solidFill>
          <a:schemeClr val="accent2"/>
        </a:solidFill>
        <a:effectLst/>
      </p:bgPr>
    </p:bg>
    <p:spTree>
      <p:nvGrpSpPr>
        <p:cNvPr id="1" name="Shape 107"/>
        <p:cNvGrpSpPr/>
        <p:nvPr/>
      </p:nvGrpSpPr>
      <p:grpSpPr>
        <a:xfrm>
          <a:off x="0" y="0"/>
          <a:ext cx="0" cy="0"/>
          <a:chOff x="0" y="0"/>
          <a:chExt cx="0" cy="0"/>
        </a:xfrm>
      </p:grpSpPr>
      <p:grpSp>
        <p:nvGrpSpPr>
          <p:cNvPr id="108" name="Google Shape;108;p25"/>
          <p:cNvGrpSpPr/>
          <p:nvPr/>
        </p:nvGrpSpPr>
        <p:grpSpPr>
          <a:xfrm>
            <a:off x="0" y="0"/>
            <a:ext cx="12208822" cy="6858002"/>
            <a:chOff x="0" y="0"/>
            <a:chExt cx="12208822" cy="6858002"/>
          </a:xfrm>
        </p:grpSpPr>
        <p:sp>
          <p:nvSpPr>
            <p:cNvPr id="109" name="Google Shape;109;p25"/>
            <p:cNvSpPr/>
            <p:nvPr/>
          </p:nvSpPr>
          <p:spPr>
            <a:xfrm>
              <a:off x="0" y="2286002"/>
              <a:ext cx="12208822" cy="4572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0" name="Google Shape;110;p25"/>
            <p:cNvSpPr/>
            <p:nvPr/>
          </p:nvSpPr>
          <p:spPr>
            <a:xfrm flipH="1">
              <a:off x="8597718" y="3246896"/>
              <a:ext cx="3611104" cy="3611104"/>
            </a:xfrm>
            <a:custGeom>
              <a:avLst/>
              <a:gdLst/>
              <a:ahLst/>
              <a:cxnLst/>
              <a:rect l="l" t="t" r="r" b="b"/>
              <a:pathLst>
                <a:path w="1167493" h="1167493" extrusionOk="0">
                  <a:moveTo>
                    <a:pt x="0" y="0"/>
                  </a:moveTo>
                  <a:cubicBezTo>
                    <a:pt x="0" y="644789"/>
                    <a:pt x="522704" y="1167493"/>
                    <a:pt x="1167493" y="1167493"/>
                  </a:cubicBezTo>
                  <a:lnTo>
                    <a:pt x="0" y="1167493"/>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1" name="Google Shape;111;p25"/>
            <p:cNvSpPr/>
            <p:nvPr/>
          </p:nvSpPr>
          <p:spPr>
            <a:xfrm>
              <a:off x="1" y="0"/>
              <a:ext cx="933856" cy="933856"/>
            </a:xfrm>
            <a:custGeom>
              <a:avLst/>
              <a:gdLst/>
              <a:ahLst/>
              <a:cxnLst/>
              <a:rect l="l" t="t" r="r" b="b"/>
              <a:pathLst>
                <a:path w="862693" h="862693" extrusionOk="0">
                  <a:moveTo>
                    <a:pt x="0" y="0"/>
                  </a:moveTo>
                  <a:lnTo>
                    <a:pt x="862693" y="0"/>
                  </a:lnTo>
                  <a:cubicBezTo>
                    <a:pt x="862693" y="476453"/>
                    <a:pt x="476452" y="862693"/>
                    <a:pt x="0" y="862693"/>
                  </a:cubicBezTo>
                  <a:lnTo>
                    <a:pt x="0"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12" name="Google Shape;112;p25"/>
          <p:cNvSpPr txBox="1">
            <a:spLocks noGrp="1"/>
          </p:cNvSpPr>
          <p:nvPr>
            <p:ph type="title"/>
          </p:nvPr>
        </p:nvSpPr>
        <p:spPr>
          <a:xfrm>
            <a:off x="1167492" y="457200"/>
            <a:ext cx="10643508" cy="1371600"/>
          </a:xfrm>
          <a:prstGeom prst="rect">
            <a:avLst/>
          </a:prstGeom>
          <a:noFill/>
          <a:ln>
            <a:noFill/>
          </a:ln>
        </p:spPr>
        <p:txBody>
          <a:bodyPr spcFirstLastPara="1" wrap="square" lIns="91425" tIns="45700" rIns="91425" bIns="45700" anchor="b" anchorCtr="0">
            <a:noAutofit/>
          </a:bodyPr>
          <a:lstStyle>
            <a:lvl1pPr lvl="0" algn="l">
              <a:lnSpc>
                <a:spcPct val="80000"/>
              </a:lnSpc>
              <a:spcBef>
                <a:spcPts val="0"/>
              </a:spcBef>
              <a:spcAft>
                <a:spcPts val="0"/>
              </a:spcAft>
              <a:buClr>
                <a:schemeClr val="dk1"/>
              </a:buClr>
              <a:buSzPts val="4200"/>
              <a:buFont typeface="Arial"/>
              <a:buNone/>
              <a:defRPr sz="4200" b="1">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25"/>
          <p:cNvSpPr txBox="1">
            <a:spLocks noGrp="1"/>
          </p:cNvSpPr>
          <p:nvPr>
            <p:ph type="body" idx="1"/>
          </p:nvPr>
        </p:nvSpPr>
        <p:spPr>
          <a:xfrm>
            <a:off x="1166088" y="2652713"/>
            <a:ext cx="5394959" cy="3436936"/>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Font typeface="Arial"/>
              <a:buNone/>
              <a:defRPr sz="2000">
                <a:solidFill>
                  <a:schemeClr val="lt1"/>
                </a:solidFill>
                <a:latin typeface="Arial"/>
                <a:ea typeface="Arial"/>
                <a:cs typeface="Arial"/>
                <a:sym typeface="Arial"/>
              </a:defRPr>
            </a:lvl1pPr>
            <a:lvl2pPr marL="914400" lvl="1"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2pPr>
            <a:lvl3pPr marL="1371600" lvl="2"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3pPr>
            <a:lvl4pPr marL="1828800" lvl="3"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4pPr>
            <a:lvl5pPr marL="2286000" lvl="4" indent="-355600" algn="l">
              <a:lnSpc>
                <a:spcPct val="90000"/>
              </a:lnSpc>
              <a:spcBef>
                <a:spcPts val="1000"/>
              </a:spcBef>
              <a:spcAft>
                <a:spcPts val="0"/>
              </a:spcAft>
              <a:buClr>
                <a:schemeClr val="lt1"/>
              </a:buClr>
              <a:buSzPts val="2000"/>
              <a:buFont typeface="Arial"/>
              <a:buChar char="•"/>
              <a:defRPr sz="2000">
                <a:solidFill>
                  <a:schemeClr val="lt1"/>
                </a:solidFill>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25"/>
          <p:cNvSpPr>
            <a:spLocks noGrp="1"/>
          </p:cNvSpPr>
          <p:nvPr>
            <p:ph type="pic" idx="2"/>
          </p:nvPr>
        </p:nvSpPr>
        <p:spPr>
          <a:xfrm>
            <a:off x="7317920" y="1447800"/>
            <a:ext cx="4214010" cy="4214010"/>
          </a:xfrm>
          <a:prstGeom prst="ellipse">
            <a:avLst/>
          </a:prstGeom>
          <a:solidFill>
            <a:schemeClr val="accent2"/>
          </a:solidFill>
          <a:ln>
            <a:noFill/>
          </a:ln>
        </p:spPr>
      </p:sp>
      <p:sp>
        <p:nvSpPr>
          <p:cNvPr id="115" name="Google Shape;115;p25"/>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accent2"/>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5"/>
          <p:cNvSpPr txBox="1">
            <a:spLocks noGrp="1"/>
          </p:cNvSpPr>
          <p:nvPr>
            <p:ph type="sldNum" idx="12"/>
          </p:nvPr>
        </p:nvSpPr>
        <p:spPr>
          <a:xfrm>
            <a:off x="10206318" y="6356350"/>
            <a:ext cx="1604682"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accent3"/>
                </a:solidFill>
                <a:latin typeface="Arial"/>
                <a:ea typeface="Arial"/>
                <a:cs typeface="Arial"/>
                <a:sym typeface="Arial"/>
              </a:defRPr>
            </a:lvl1pPr>
            <a:lvl2pPr marL="0" lvl="1" indent="0" algn="r">
              <a:spcBef>
                <a:spcPts val="0"/>
              </a:spcBef>
              <a:buNone/>
              <a:defRPr sz="1200">
                <a:solidFill>
                  <a:schemeClr val="accent3"/>
                </a:solidFill>
                <a:latin typeface="Arial"/>
                <a:ea typeface="Arial"/>
                <a:cs typeface="Arial"/>
                <a:sym typeface="Arial"/>
              </a:defRPr>
            </a:lvl2pPr>
            <a:lvl3pPr marL="0" lvl="2" indent="0" algn="r">
              <a:spcBef>
                <a:spcPts val="0"/>
              </a:spcBef>
              <a:buNone/>
              <a:defRPr sz="1200">
                <a:solidFill>
                  <a:schemeClr val="accent3"/>
                </a:solidFill>
                <a:latin typeface="Arial"/>
                <a:ea typeface="Arial"/>
                <a:cs typeface="Arial"/>
                <a:sym typeface="Arial"/>
              </a:defRPr>
            </a:lvl3pPr>
            <a:lvl4pPr marL="0" lvl="3" indent="0" algn="r">
              <a:spcBef>
                <a:spcPts val="0"/>
              </a:spcBef>
              <a:buNone/>
              <a:defRPr sz="1200">
                <a:solidFill>
                  <a:schemeClr val="accent3"/>
                </a:solidFill>
                <a:latin typeface="Arial"/>
                <a:ea typeface="Arial"/>
                <a:cs typeface="Arial"/>
                <a:sym typeface="Arial"/>
              </a:defRPr>
            </a:lvl4pPr>
            <a:lvl5pPr marL="0" lvl="4" indent="0" algn="r">
              <a:spcBef>
                <a:spcPts val="0"/>
              </a:spcBef>
              <a:buNone/>
              <a:defRPr sz="1200">
                <a:solidFill>
                  <a:schemeClr val="accent3"/>
                </a:solidFill>
                <a:latin typeface="Arial"/>
                <a:ea typeface="Arial"/>
                <a:cs typeface="Arial"/>
                <a:sym typeface="Arial"/>
              </a:defRPr>
            </a:lvl5pPr>
            <a:lvl6pPr marL="0" lvl="5" indent="0" algn="r">
              <a:spcBef>
                <a:spcPts val="0"/>
              </a:spcBef>
              <a:buNone/>
              <a:defRPr sz="1200">
                <a:solidFill>
                  <a:schemeClr val="accent3"/>
                </a:solidFill>
                <a:latin typeface="Arial"/>
                <a:ea typeface="Arial"/>
                <a:cs typeface="Arial"/>
                <a:sym typeface="Arial"/>
              </a:defRPr>
            </a:lvl6pPr>
            <a:lvl7pPr marL="0" lvl="6" indent="0" algn="r">
              <a:spcBef>
                <a:spcPts val="0"/>
              </a:spcBef>
              <a:buNone/>
              <a:defRPr sz="1200">
                <a:solidFill>
                  <a:schemeClr val="accent3"/>
                </a:solidFill>
                <a:latin typeface="Arial"/>
                <a:ea typeface="Arial"/>
                <a:cs typeface="Arial"/>
                <a:sym typeface="Arial"/>
              </a:defRPr>
            </a:lvl7pPr>
            <a:lvl8pPr marL="0" lvl="7" indent="0" algn="r">
              <a:spcBef>
                <a:spcPts val="0"/>
              </a:spcBef>
              <a:buNone/>
              <a:defRPr sz="1200">
                <a:solidFill>
                  <a:schemeClr val="accent3"/>
                </a:solidFill>
                <a:latin typeface="Arial"/>
                <a:ea typeface="Arial"/>
                <a:cs typeface="Arial"/>
                <a:sym typeface="Arial"/>
              </a:defRPr>
            </a:lvl8pPr>
            <a:lvl9pPr marL="0" lvl="8" indent="0" algn="r">
              <a:spcBef>
                <a:spcPts val="0"/>
              </a:spcBef>
              <a:buNone/>
              <a:defRPr sz="1200">
                <a:solidFill>
                  <a:schemeClr val="accent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381000" y="381000"/>
            <a:ext cx="11430000" cy="1325563"/>
          </a:xfrm>
          <a:prstGeom prst="rect">
            <a:avLst/>
          </a:prstGeom>
          <a:noFill/>
          <a:ln>
            <a:noFill/>
          </a:ln>
        </p:spPr>
        <p:txBody>
          <a:bodyPr spcFirstLastPara="1" wrap="square" lIns="91425" tIns="45700" rIns="91425" bIns="45700" anchor="ctr" anchorCtr="0">
            <a:noAutofit/>
          </a:bodyPr>
          <a:lstStyle>
            <a:lvl1pPr marR="0" lvl="0" algn="l" rtl="0">
              <a:lnSpc>
                <a:spcPct val="8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381000" y="1825625"/>
            <a:ext cx="114300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16"/>
          <p:cNvSpPr txBox="1">
            <a:spLocks noGrp="1"/>
          </p:cNvSpPr>
          <p:nvPr>
            <p:ph type="dt" idx="10"/>
          </p:nvPr>
        </p:nvSpPr>
        <p:spPr>
          <a:xfrm>
            <a:off x="3810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dk2"/>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dk2"/>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16"/>
          <p:cNvSpPr txBox="1">
            <a:spLocks noGrp="1"/>
          </p:cNvSpPr>
          <p:nvPr>
            <p:ph type="sldNum" idx="12"/>
          </p:nvPr>
        </p:nvSpPr>
        <p:spPr>
          <a:xfrm>
            <a:off x="90678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dk2"/>
                </a:solidFill>
                <a:latin typeface="Arial"/>
                <a:ea typeface="Arial"/>
                <a:cs typeface="Arial"/>
                <a:sym typeface="Arial"/>
              </a:defRPr>
            </a:lvl1pPr>
            <a:lvl2pPr marL="0" marR="0" lvl="1" indent="0" algn="r" rtl="0">
              <a:spcBef>
                <a:spcPts val="0"/>
              </a:spcBef>
              <a:buNone/>
              <a:defRPr sz="1200" b="0" i="0" u="none" strike="noStrike" cap="none">
                <a:solidFill>
                  <a:schemeClr val="dk2"/>
                </a:solidFill>
                <a:latin typeface="Arial"/>
                <a:ea typeface="Arial"/>
                <a:cs typeface="Arial"/>
                <a:sym typeface="Arial"/>
              </a:defRPr>
            </a:lvl2pPr>
            <a:lvl3pPr marL="0" marR="0" lvl="2" indent="0" algn="r" rtl="0">
              <a:spcBef>
                <a:spcPts val="0"/>
              </a:spcBef>
              <a:buNone/>
              <a:defRPr sz="1200" b="0" i="0" u="none" strike="noStrike" cap="none">
                <a:solidFill>
                  <a:schemeClr val="dk2"/>
                </a:solidFill>
                <a:latin typeface="Arial"/>
                <a:ea typeface="Arial"/>
                <a:cs typeface="Arial"/>
                <a:sym typeface="Arial"/>
              </a:defRPr>
            </a:lvl3pPr>
            <a:lvl4pPr marL="0" marR="0" lvl="3" indent="0" algn="r" rtl="0">
              <a:spcBef>
                <a:spcPts val="0"/>
              </a:spcBef>
              <a:buNone/>
              <a:defRPr sz="1200" b="0" i="0" u="none" strike="noStrike" cap="none">
                <a:solidFill>
                  <a:schemeClr val="dk2"/>
                </a:solidFill>
                <a:latin typeface="Arial"/>
                <a:ea typeface="Arial"/>
                <a:cs typeface="Arial"/>
                <a:sym typeface="Arial"/>
              </a:defRPr>
            </a:lvl4pPr>
            <a:lvl5pPr marL="0" marR="0" lvl="4" indent="0" algn="r" rtl="0">
              <a:spcBef>
                <a:spcPts val="0"/>
              </a:spcBef>
              <a:buNone/>
              <a:defRPr sz="1200" b="0" i="0" u="none" strike="noStrike" cap="none">
                <a:solidFill>
                  <a:schemeClr val="dk2"/>
                </a:solidFill>
                <a:latin typeface="Arial"/>
                <a:ea typeface="Arial"/>
                <a:cs typeface="Arial"/>
                <a:sym typeface="Arial"/>
              </a:defRPr>
            </a:lvl5pPr>
            <a:lvl6pPr marL="0" marR="0" lvl="5" indent="0" algn="r" rtl="0">
              <a:spcBef>
                <a:spcPts val="0"/>
              </a:spcBef>
              <a:buNone/>
              <a:defRPr sz="1200" b="0" i="0" u="none" strike="noStrike" cap="none">
                <a:solidFill>
                  <a:schemeClr val="dk2"/>
                </a:solidFill>
                <a:latin typeface="Arial"/>
                <a:ea typeface="Arial"/>
                <a:cs typeface="Arial"/>
                <a:sym typeface="Arial"/>
              </a:defRPr>
            </a:lvl6pPr>
            <a:lvl7pPr marL="0" marR="0" lvl="6" indent="0" algn="r" rtl="0">
              <a:spcBef>
                <a:spcPts val="0"/>
              </a:spcBef>
              <a:buNone/>
              <a:defRPr sz="1200" b="0" i="0" u="none" strike="noStrike" cap="none">
                <a:solidFill>
                  <a:schemeClr val="dk2"/>
                </a:solidFill>
                <a:latin typeface="Arial"/>
                <a:ea typeface="Arial"/>
                <a:cs typeface="Arial"/>
                <a:sym typeface="Arial"/>
              </a:defRPr>
            </a:lvl7pPr>
            <a:lvl8pPr marL="0" marR="0" lvl="7" indent="0" algn="r" rtl="0">
              <a:spcBef>
                <a:spcPts val="0"/>
              </a:spcBef>
              <a:buNone/>
              <a:defRPr sz="1200" b="0" i="0" u="none" strike="noStrike" cap="none">
                <a:solidFill>
                  <a:schemeClr val="dk2"/>
                </a:solidFill>
                <a:latin typeface="Arial"/>
                <a:ea typeface="Arial"/>
                <a:cs typeface="Arial"/>
                <a:sym typeface="Arial"/>
              </a:defRPr>
            </a:lvl8pPr>
            <a:lvl9pPr marL="0" marR="0" lvl="8" indent="0" algn="r" rtl="0">
              <a:spcBef>
                <a:spcPts val="0"/>
              </a:spcBef>
              <a:buNone/>
              <a:defRPr sz="12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3960">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mailto:ronbabaron7@gmail.co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github.com/ronebenor"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
          <p:cNvSpPr txBox="1">
            <a:spLocks noGrp="1"/>
          </p:cNvSpPr>
          <p:nvPr>
            <p:ph type="title"/>
          </p:nvPr>
        </p:nvSpPr>
        <p:spPr>
          <a:xfrm>
            <a:off x="5943600" y="457200"/>
            <a:ext cx="5120640" cy="32004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dk1"/>
              </a:buClr>
              <a:buSzPts val="4700"/>
              <a:buFont typeface="Arial"/>
              <a:buNone/>
            </a:pPr>
            <a:r>
              <a:rPr lang="en-US" sz="4700" b="1">
                <a:latin typeface="Arial"/>
                <a:ea typeface="Arial"/>
                <a:cs typeface="Arial"/>
                <a:sym typeface="Arial"/>
              </a:rPr>
              <a:t>Weather Conditions and Climate Change with Machine Learning</a:t>
            </a:r>
            <a:endParaRPr/>
          </a:p>
        </p:txBody>
      </p:sp>
      <p:sp>
        <p:nvSpPr>
          <p:cNvPr id="171" name="Google Shape;171;p1"/>
          <p:cNvSpPr txBox="1"/>
          <p:nvPr/>
        </p:nvSpPr>
        <p:spPr>
          <a:xfrm>
            <a:off x="5943598" y="3657600"/>
            <a:ext cx="5120640" cy="1828800"/>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None/>
            </a:pPr>
            <a:r>
              <a:rPr lang="en-US" sz="2500" b="0" i="0" u="none" strike="noStrike" cap="none">
                <a:solidFill>
                  <a:schemeClr val="dk1"/>
                </a:solidFill>
                <a:latin typeface="Arial"/>
                <a:ea typeface="Arial"/>
                <a:cs typeface="Arial"/>
                <a:sym typeface="Arial"/>
              </a:rPr>
              <a:t>An overview of machine learning tools and analysis for ClimateWins</a:t>
            </a:r>
            <a:endParaRPr/>
          </a:p>
          <a:p>
            <a:pPr marL="0" marR="0" lvl="0" indent="0" algn="l" rtl="0">
              <a:lnSpc>
                <a:spcPct val="90000"/>
              </a:lnSpc>
              <a:spcBef>
                <a:spcPts val="1000"/>
              </a:spcBef>
              <a:spcAft>
                <a:spcPts val="0"/>
              </a:spcAft>
              <a:buNone/>
            </a:pPr>
            <a:r>
              <a:rPr lang="en-US" sz="2500" b="0" i="0" u="none" strike="noStrike" cap="none">
                <a:solidFill>
                  <a:schemeClr val="dk1"/>
                </a:solidFill>
                <a:latin typeface="Arial"/>
                <a:ea typeface="Arial"/>
                <a:cs typeface="Arial"/>
                <a:sym typeface="Arial"/>
              </a:rPr>
              <a:t>By Ron Baron</a:t>
            </a:r>
            <a:endParaRPr/>
          </a:p>
          <a:p>
            <a:pPr marL="0" marR="0" lvl="0" indent="0" algn="l" rtl="0">
              <a:lnSpc>
                <a:spcPct val="90000"/>
              </a:lnSpc>
              <a:spcBef>
                <a:spcPts val="1000"/>
              </a:spcBef>
              <a:spcAft>
                <a:spcPts val="0"/>
              </a:spcAft>
              <a:buNone/>
            </a:pPr>
            <a:r>
              <a:rPr lang="en-US" sz="2500" b="0" i="0" u="none" strike="noStrike" cap="none">
                <a:solidFill>
                  <a:schemeClr val="dk1"/>
                </a:solidFill>
                <a:latin typeface="Arial"/>
                <a:ea typeface="Arial"/>
                <a:cs typeface="Arial"/>
                <a:sym typeface="Arial"/>
              </a:rPr>
              <a:t>03/24/2025</a:t>
            </a:r>
            <a:endParaRPr/>
          </a:p>
        </p:txBody>
      </p:sp>
      <p:pic>
        <p:nvPicPr>
          <p:cNvPr id="172" name="Google Shape;172;p1" descr="View of earth from space"/>
          <p:cNvPicPr preferRelativeResize="0"/>
          <p:nvPr/>
        </p:nvPicPr>
        <p:blipFill rotWithShape="1">
          <a:blip r:embed="rId3">
            <a:alphaModFix/>
          </a:blip>
          <a:srcRect l="23494" r="21009" b="-2"/>
          <a:stretch/>
        </p:blipFill>
        <p:spPr>
          <a:xfrm>
            <a:off x="904238" y="1157224"/>
            <a:ext cx="4500562" cy="4521200"/>
          </a:xfrm>
          <a:prstGeom prst="ellipse">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0"/>
          <p:cNvSpPr txBox="1">
            <a:spLocks noGrp="1"/>
          </p:cNvSpPr>
          <p:nvPr>
            <p:ph type="title"/>
          </p:nvPr>
        </p:nvSpPr>
        <p:spPr>
          <a:xfrm>
            <a:off x="891045" y="178926"/>
            <a:ext cx="9779183" cy="978129"/>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lt1"/>
              </a:buClr>
              <a:buSzPts val="4200"/>
              <a:buFont typeface="Arial"/>
              <a:buNone/>
            </a:pPr>
            <a:r>
              <a:rPr lang="en-US"/>
              <a:t>K-Nearest Neighbor</a:t>
            </a:r>
            <a:endParaRPr/>
          </a:p>
        </p:txBody>
      </p:sp>
      <p:sp>
        <p:nvSpPr>
          <p:cNvPr id="238" name="Google Shape;238;p10"/>
          <p:cNvSpPr txBox="1">
            <a:spLocks noGrp="1"/>
          </p:cNvSpPr>
          <p:nvPr>
            <p:ph type="body" idx="1"/>
          </p:nvPr>
        </p:nvSpPr>
        <p:spPr>
          <a:xfrm>
            <a:off x="891045" y="1354212"/>
            <a:ext cx="5053234" cy="3332162"/>
          </a:xfrm>
          <a:prstGeom prst="rect">
            <a:avLst/>
          </a:prstGeom>
          <a:noFill/>
          <a:ln>
            <a:noFill/>
          </a:ln>
        </p:spPr>
        <p:txBody>
          <a:bodyPr spcFirstLastPara="1" wrap="square" lIns="91425" tIns="45700" rIns="91425" bIns="45700" anchor="t" anchorCtr="0">
            <a:noAutofit/>
          </a:bodyPr>
          <a:lstStyle/>
          <a:p>
            <a:pPr marL="530225" lvl="0" indent="-530225" algn="l" rtl="0">
              <a:lnSpc>
                <a:spcPct val="90000"/>
              </a:lnSpc>
              <a:spcBef>
                <a:spcPts val="0"/>
              </a:spcBef>
              <a:spcAft>
                <a:spcPts val="0"/>
              </a:spcAft>
              <a:buClr>
                <a:schemeClr val="lt1"/>
              </a:buClr>
              <a:buSzPts val="1800"/>
              <a:buAutoNum type="arabicPeriod"/>
            </a:pPr>
            <a:r>
              <a:rPr lang="en-US" sz="1800"/>
              <a:t>K-nearest neighbor algorithm(KNN) makes predictions by calculating the distance between new data points, or neighbors, after which nearby data points are grouped based on the number of neighbors in each group.</a:t>
            </a:r>
            <a:endParaRPr/>
          </a:p>
          <a:p>
            <a:pPr marL="530225" lvl="0" indent="-530225" algn="l" rtl="0">
              <a:lnSpc>
                <a:spcPct val="90000"/>
              </a:lnSpc>
              <a:spcBef>
                <a:spcPts val="1000"/>
              </a:spcBef>
              <a:spcAft>
                <a:spcPts val="0"/>
              </a:spcAft>
              <a:buClr>
                <a:schemeClr val="lt1"/>
              </a:buClr>
              <a:buSzPts val="1800"/>
              <a:buAutoNum type="arabicPeriod"/>
            </a:pPr>
            <a:r>
              <a:rPr lang="en-US" sz="1800"/>
              <a:t>Pleasant weather days were predicted using KNN in Europe yielding an average accuracy of 88%.</a:t>
            </a:r>
            <a:endParaRPr/>
          </a:p>
          <a:p>
            <a:pPr marL="530225" lvl="0" indent="-530225" algn="l" rtl="0">
              <a:lnSpc>
                <a:spcPct val="90000"/>
              </a:lnSpc>
              <a:spcBef>
                <a:spcPts val="1000"/>
              </a:spcBef>
              <a:spcAft>
                <a:spcPts val="0"/>
              </a:spcAft>
              <a:buClr>
                <a:schemeClr val="lt1"/>
              </a:buClr>
              <a:buSzPts val="1800"/>
              <a:buAutoNum type="arabicPeriod"/>
            </a:pPr>
            <a:r>
              <a:rPr lang="en-US" sz="1800"/>
              <a:t>Sonnblick shows 100% accuracy for unpleasant weather, indiciating that the model is overfitting, or that the algorithm fits too closely to its training data and has difficulty generalizing to other data.</a:t>
            </a:r>
            <a:endParaRPr/>
          </a:p>
          <a:p>
            <a:pPr marL="530225" lvl="0" indent="-530225" algn="l" rtl="0">
              <a:lnSpc>
                <a:spcPct val="90000"/>
              </a:lnSpc>
              <a:spcBef>
                <a:spcPts val="1000"/>
              </a:spcBef>
              <a:spcAft>
                <a:spcPts val="0"/>
              </a:spcAft>
              <a:buClr>
                <a:schemeClr val="lt1"/>
              </a:buClr>
              <a:buSzPts val="1800"/>
              <a:buAutoNum type="arabicPeriod"/>
            </a:pPr>
            <a:r>
              <a:rPr lang="en-US" sz="1800"/>
              <a:t>A more accurate model will learn from varied data and face more diverse weather conditions and geographical locations.</a:t>
            </a:r>
            <a:endParaRPr/>
          </a:p>
          <a:p>
            <a:pPr marL="530225" lvl="0" indent="-403225" algn="l" rtl="0">
              <a:lnSpc>
                <a:spcPct val="90000"/>
              </a:lnSpc>
              <a:spcBef>
                <a:spcPts val="1000"/>
              </a:spcBef>
              <a:spcAft>
                <a:spcPts val="0"/>
              </a:spcAft>
              <a:buClr>
                <a:schemeClr val="lt1"/>
              </a:buClr>
              <a:buSzPts val="2000"/>
              <a:buNone/>
            </a:pPr>
            <a:endParaRPr/>
          </a:p>
        </p:txBody>
      </p:sp>
      <p:pic>
        <p:nvPicPr>
          <p:cNvPr id="239" name="Google Shape;239;p10" descr="A screenshot of a computer&#10;&#10;AI-generated content may be incorrect."/>
          <p:cNvPicPr preferRelativeResize="0"/>
          <p:nvPr/>
        </p:nvPicPr>
        <p:blipFill rotWithShape="1">
          <a:blip r:embed="rId3">
            <a:alphaModFix/>
          </a:blip>
          <a:srcRect l="33761" t="26021" r="14423" b="12819"/>
          <a:stretch/>
        </p:blipFill>
        <p:spPr>
          <a:xfrm>
            <a:off x="6344891" y="1354212"/>
            <a:ext cx="5404086" cy="4557490"/>
          </a:xfrm>
          <a:prstGeom prst="rect">
            <a:avLst/>
          </a:prstGeom>
          <a:noFill/>
          <a:ln>
            <a:noFill/>
          </a:ln>
        </p:spPr>
      </p:pic>
      <p:sp>
        <p:nvSpPr>
          <p:cNvPr id="240" name="Google Shape;240;p10"/>
          <p:cNvSpPr txBox="1"/>
          <p:nvPr/>
        </p:nvSpPr>
        <p:spPr>
          <a:xfrm>
            <a:off x="5968655" y="5911702"/>
            <a:ext cx="6156557"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cap="none">
                <a:solidFill>
                  <a:srgbClr val="C4E0B2"/>
                </a:solidFill>
                <a:latin typeface="Arial"/>
                <a:ea typeface="Arial"/>
                <a:cs typeface="Arial"/>
                <a:sym typeface="Arial"/>
              </a:rPr>
              <a:t>Sonnblick’s 100% accuracy rate indicate there are zero pleasant weather days in Sonnblick.</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11"/>
          <p:cNvSpPr txBox="1">
            <a:spLocks noGrp="1"/>
          </p:cNvSpPr>
          <p:nvPr>
            <p:ph type="title"/>
          </p:nvPr>
        </p:nvSpPr>
        <p:spPr>
          <a:xfrm>
            <a:off x="1167492" y="457200"/>
            <a:ext cx="10643508" cy="1371600"/>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Decision Tree</a:t>
            </a:r>
            <a:endParaRPr/>
          </a:p>
        </p:txBody>
      </p:sp>
      <p:sp>
        <p:nvSpPr>
          <p:cNvPr id="247" name="Google Shape;247;p11"/>
          <p:cNvSpPr txBox="1">
            <a:spLocks noGrp="1"/>
          </p:cNvSpPr>
          <p:nvPr>
            <p:ph type="body" idx="1"/>
          </p:nvPr>
        </p:nvSpPr>
        <p:spPr>
          <a:xfrm>
            <a:off x="1166825" y="2374425"/>
            <a:ext cx="5394300" cy="4214100"/>
          </a:xfrm>
          <a:prstGeom prst="rect">
            <a:avLst/>
          </a:prstGeom>
          <a:noFill/>
          <a:ln>
            <a:noFill/>
          </a:ln>
        </p:spPr>
        <p:txBody>
          <a:bodyPr spcFirstLastPara="1" wrap="square" lIns="91425" tIns="45700" rIns="91425" bIns="45700" anchor="t" anchorCtr="0">
            <a:normAutofit lnSpcReduction="20000"/>
          </a:bodyPr>
          <a:lstStyle/>
          <a:p>
            <a:pPr marL="457200" lvl="0" indent="-355600" algn="l" rtl="0">
              <a:lnSpc>
                <a:spcPct val="90000"/>
              </a:lnSpc>
              <a:spcBef>
                <a:spcPts val="0"/>
              </a:spcBef>
              <a:spcAft>
                <a:spcPts val="0"/>
              </a:spcAft>
              <a:buSzPts val="2000"/>
              <a:buChar char="●"/>
            </a:pPr>
            <a:r>
              <a:rPr lang="en-US"/>
              <a:t>Makes predictions by answering a series of questions about the features of the data.</a:t>
            </a:r>
            <a:br>
              <a:rPr lang="en-US"/>
            </a:br>
            <a:endParaRPr/>
          </a:p>
          <a:p>
            <a:pPr marL="457200" lvl="0" indent="-355600" algn="l" rtl="0">
              <a:lnSpc>
                <a:spcPct val="90000"/>
              </a:lnSpc>
              <a:spcBef>
                <a:spcPts val="0"/>
              </a:spcBef>
              <a:spcAft>
                <a:spcPts val="0"/>
              </a:spcAft>
              <a:buSzPts val="2000"/>
              <a:buChar char="●"/>
            </a:pPr>
            <a:r>
              <a:rPr lang="en-US"/>
              <a:t>Consists of nodes and branches where new data points follow the flow of the tree based on its best fit. </a:t>
            </a:r>
            <a:br>
              <a:rPr lang="en-US"/>
            </a:br>
            <a:endParaRPr/>
          </a:p>
          <a:p>
            <a:pPr marL="457200" lvl="0" indent="-355600" algn="l" rtl="0">
              <a:lnSpc>
                <a:spcPct val="90000"/>
              </a:lnSpc>
              <a:spcBef>
                <a:spcPts val="0"/>
              </a:spcBef>
              <a:spcAft>
                <a:spcPts val="0"/>
              </a:spcAft>
              <a:buSzPts val="2000"/>
              <a:buChar char="●"/>
            </a:pPr>
            <a:r>
              <a:rPr lang="en-US"/>
              <a:t>Model was used to predict pleasant weather days in 15 of the European weather stations.</a:t>
            </a:r>
            <a:br>
              <a:rPr lang="en-US"/>
            </a:br>
            <a:endParaRPr/>
          </a:p>
          <a:p>
            <a:pPr marL="457200" lvl="0" indent="-355600" algn="l" rtl="0">
              <a:lnSpc>
                <a:spcPct val="90000"/>
              </a:lnSpc>
              <a:spcBef>
                <a:spcPts val="0"/>
              </a:spcBef>
              <a:spcAft>
                <a:spcPts val="0"/>
              </a:spcAft>
              <a:buSzPts val="2000"/>
              <a:buChar char="●"/>
            </a:pPr>
            <a:r>
              <a:rPr lang="en-US"/>
              <a:t>Complex with too many branches making it difficult to interpret the model. </a:t>
            </a:r>
            <a:br>
              <a:rPr lang="en-US"/>
            </a:br>
            <a:endParaRPr/>
          </a:p>
          <a:p>
            <a:pPr marL="457200" lvl="0" indent="-355600" algn="l" rtl="0">
              <a:lnSpc>
                <a:spcPct val="90000"/>
              </a:lnSpc>
              <a:spcBef>
                <a:spcPts val="0"/>
              </a:spcBef>
              <a:spcAft>
                <a:spcPts val="0"/>
              </a:spcAft>
              <a:buSzPts val="2000"/>
              <a:buChar char="●"/>
            </a:pPr>
            <a:r>
              <a:rPr lang="en-US"/>
              <a:t>Large, which can mean lengthy training time.</a:t>
            </a:r>
            <a:endParaRPr/>
          </a:p>
          <a:p>
            <a:pPr marL="0" lvl="0" indent="0" algn="l" rtl="0">
              <a:lnSpc>
                <a:spcPct val="90000"/>
              </a:lnSpc>
              <a:spcBef>
                <a:spcPts val="1000"/>
              </a:spcBef>
              <a:spcAft>
                <a:spcPts val="0"/>
              </a:spcAft>
              <a:buClr>
                <a:schemeClr val="lt1"/>
              </a:buClr>
              <a:buSzPts val="2000"/>
              <a:buFont typeface="Arial"/>
              <a:buNone/>
            </a:pPr>
            <a:endParaRPr/>
          </a:p>
        </p:txBody>
      </p:sp>
      <p:pic>
        <p:nvPicPr>
          <p:cNvPr id="3" name="Picture 2">
            <a:extLst>
              <a:ext uri="{FF2B5EF4-FFF2-40B4-BE49-F238E27FC236}">
                <a16:creationId xmlns:a16="http://schemas.microsoft.com/office/drawing/2014/main" id="{4BDFD0FC-DD2B-53C2-5858-B3EBCD325E5B}"/>
              </a:ext>
            </a:extLst>
          </p:cNvPr>
          <p:cNvPicPr>
            <a:picLocks noChangeAspect="1"/>
          </p:cNvPicPr>
          <p:nvPr/>
        </p:nvPicPr>
        <p:blipFill>
          <a:blip r:embed="rId3"/>
          <a:srcRect l="62552" t="37194" r="12010" b="17182"/>
          <a:stretch/>
        </p:blipFill>
        <p:spPr>
          <a:xfrm>
            <a:off x="6956981" y="2374425"/>
            <a:ext cx="4320113" cy="3083695"/>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12"/>
          <p:cNvSpPr txBox="1">
            <a:spLocks noGrp="1"/>
          </p:cNvSpPr>
          <p:nvPr>
            <p:ph type="title"/>
          </p:nvPr>
        </p:nvSpPr>
        <p:spPr>
          <a:xfrm>
            <a:off x="1167492" y="457200"/>
            <a:ext cx="9692640" cy="1371600"/>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Artificial Neural Network</a:t>
            </a:r>
            <a:endParaRPr/>
          </a:p>
        </p:txBody>
      </p:sp>
      <p:sp>
        <p:nvSpPr>
          <p:cNvPr id="255" name="Google Shape;255;p12"/>
          <p:cNvSpPr txBox="1">
            <a:spLocks noGrp="1"/>
          </p:cNvSpPr>
          <p:nvPr>
            <p:ph type="body" idx="1"/>
          </p:nvPr>
        </p:nvSpPr>
        <p:spPr>
          <a:xfrm>
            <a:off x="1167493" y="2087561"/>
            <a:ext cx="4134312" cy="4313239"/>
          </a:xfrm>
          <a:prstGeom prst="rect">
            <a:avLst/>
          </a:prstGeom>
          <a:noFill/>
          <a:ln>
            <a:noFill/>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Artificial Neural Network (ANN) is a computer model that emulates the way the human brain processes information.</a:t>
            </a:r>
            <a:br>
              <a:rPr lang="en-US" sz="1600" dirty="0"/>
            </a:br>
            <a:endParaRPr lang="en-US" sz="1600" dirty="0"/>
          </a:p>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Input layers, or “neurons,” are interconnected and learn patterns from data through training.</a:t>
            </a:r>
            <a:br>
              <a:rPr lang="en-US" sz="1600" dirty="0"/>
            </a:br>
            <a:endParaRPr lang="en-US" sz="1600" dirty="0"/>
          </a:p>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Used to predict pleasant weather days in 15 of the European weather stations.</a:t>
            </a:r>
            <a:br>
              <a:rPr lang="en-US" sz="1600" dirty="0"/>
            </a:br>
            <a:endParaRPr lang="en-US" sz="1600" dirty="0"/>
          </a:p>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By adjusting connections between neurons, it improves its ability to make predictions or classifications.</a:t>
            </a:r>
            <a:br>
              <a:rPr lang="en-US" sz="1600" dirty="0"/>
            </a:br>
            <a:endParaRPr lang="en-US" sz="1600" dirty="0"/>
          </a:p>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Training data accuracy outperformed testing data accuracy. </a:t>
            </a:r>
            <a:br>
              <a:rPr lang="en-US" sz="1600" dirty="0"/>
            </a:br>
            <a:endParaRPr lang="en-US" sz="1600" dirty="0"/>
          </a:p>
          <a:p>
            <a:pPr marL="285750" lvl="0" indent="-285750" algn="l" rtl="0">
              <a:lnSpc>
                <a:spcPct val="90000"/>
              </a:lnSpc>
              <a:spcBef>
                <a:spcPts val="0"/>
              </a:spcBef>
              <a:spcAft>
                <a:spcPts val="0"/>
              </a:spcAft>
              <a:buClr>
                <a:schemeClr val="dk1"/>
              </a:buClr>
              <a:buSzPts val="2000"/>
              <a:buFont typeface="Arial" panose="020B0604020202020204" pitchFamily="34" charset="0"/>
              <a:buChar char="•"/>
            </a:pPr>
            <a:r>
              <a:rPr lang="en-US" sz="1600" dirty="0"/>
              <a:t>Best accuracy was 64%.</a:t>
            </a:r>
            <a:endParaRPr sz="1600" dirty="0"/>
          </a:p>
        </p:txBody>
      </p:sp>
      <p:sp>
        <p:nvSpPr>
          <p:cNvPr id="256" name="Google Shape;256;p12"/>
          <p:cNvSpPr txBox="1">
            <a:spLocks noGrp="1"/>
          </p:cNvSpPr>
          <p:nvPr>
            <p:ph type="body" idx="2"/>
          </p:nvPr>
        </p:nvSpPr>
        <p:spPr>
          <a:xfrm>
            <a:off x="6994353" y="2087561"/>
            <a:ext cx="4134311" cy="389054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1200"/>
              <a:buNone/>
            </a:pPr>
            <a:endParaRPr sz="1200"/>
          </a:p>
          <a:p>
            <a:pPr marL="0" lvl="0" indent="0" algn="l" rtl="0">
              <a:lnSpc>
                <a:spcPct val="90000"/>
              </a:lnSpc>
              <a:spcBef>
                <a:spcPts val="1000"/>
              </a:spcBef>
              <a:spcAft>
                <a:spcPts val="0"/>
              </a:spcAft>
              <a:buClr>
                <a:schemeClr val="dk1"/>
              </a:buClr>
              <a:buSzPts val="1200"/>
              <a:buNone/>
            </a:pPr>
            <a:endParaRPr sz="1200"/>
          </a:p>
        </p:txBody>
      </p:sp>
      <p:pic>
        <p:nvPicPr>
          <p:cNvPr id="3" name="Picture 2">
            <a:extLst>
              <a:ext uri="{FF2B5EF4-FFF2-40B4-BE49-F238E27FC236}">
                <a16:creationId xmlns:a16="http://schemas.microsoft.com/office/drawing/2014/main" id="{9431B9BA-35F7-DB54-6FBB-B6F9E4774156}"/>
              </a:ext>
            </a:extLst>
          </p:cNvPr>
          <p:cNvPicPr>
            <a:picLocks noChangeAspect="1"/>
          </p:cNvPicPr>
          <p:nvPr/>
        </p:nvPicPr>
        <p:blipFill>
          <a:blip r:embed="rId3"/>
          <a:srcRect l="18093" t="22681" r="11469" b="26666"/>
          <a:stretch/>
        </p:blipFill>
        <p:spPr>
          <a:xfrm>
            <a:off x="5561571" y="1951348"/>
            <a:ext cx="6080532" cy="3077853"/>
          </a:xfrm>
          <a:prstGeom prst="rect">
            <a:avLst/>
          </a:prstGeom>
        </p:spPr>
      </p:pic>
      <p:pic>
        <p:nvPicPr>
          <p:cNvPr id="5" name="Picture 4">
            <a:extLst>
              <a:ext uri="{FF2B5EF4-FFF2-40B4-BE49-F238E27FC236}">
                <a16:creationId xmlns:a16="http://schemas.microsoft.com/office/drawing/2014/main" id="{283AE6CD-5E75-12BC-9B64-D2FED44A3472}"/>
              </a:ext>
            </a:extLst>
          </p:cNvPr>
          <p:cNvPicPr>
            <a:picLocks noChangeAspect="1"/>
          </p:cNvPicPr>
          <p:nvPr/>
        </p:nvPicPr>
        <p:blipFill>
          <a:blip r:embed="rId4"/>
          <a:srcRect l="15850" t="53608" r="11778" b="17801"/>
          <a:stretch/>
        </p:blipFill>
        <p:spPr>
          <a:xfrm>
            <a:off x="5561571" y="5029201"/>
            <a:ext cx="6080532" cy="180674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13"/>
          <p:cNvSpPr txBox="1">
            <a:spLocks noGrp="1"/>
          </p:cNvSpPr>
          <p:nvPr>
            <p:ph type="title"/>
          </p:nvPr>
        </p:nvSpPr>
        <p:spPr>
          <a:xfrm>
            <a:off x="5518317" y="166254"/>
            <a:ext cx="5943599" cy="1920240"/>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Most Preferred Algorithm?</a:t>
            </a:r>
            <a:endParaRPr/>
          </a:p>
        </p:txBody>
      </p:sp>
      <p:sp>
        <p:nvSpPr>
          <p:cNvPr id="263" name="Google Shape;263;p13"/>
          <p:cNvSpPr>
            <a:spLocks noGrp="1"/>
          </p:cNvSpPr>
          <p:nvPr>
            <p:ph type="body" idx="1"/>
          </p:nvPr>
        </p:nvSpPr>
        <p:spPr>
          <a:xfrm>
            <a:off x="823108" y="640080"/>
            <a:ext cx="4297680" cy="4297680"/>
          </a:xfrm>
          <a:prstGeom prst="ellipse">
            <a:avLst/>
          </a:prstGeom>
          <a:solidFill>
            <a:schemeClr val="accent2"/>
          </a:solidFill>
          <a:ln>
            <a:noFill/>
          </a:ln>
        </p:spPr>
        <p:txBody>
          <a:bodyPr spcFirstLastPara="1" wrap="square" lIns="91425" tIns="45700" rIns="91425" bIns="45700" anchor="ctr" anchorCtr="0">
            <a:noAutofit/>
          </a:bodyPr>
          <a:lstStyle/>
          <a:p>
            <a:pPr marL="347663" lvl="1" indent="0" algn="l" rtl="0">
              <a:lnSpc>
                <a:spcPct val="90000"/>
              </a:lnSpc>
              <a:spcBef>
                <a:spcPts val="0"/>
              </a:spcBef>
              <a:spcAft>
                <a:spcPts val="0"/>
              </a:spcAft>
              <a:buClr>
                <a:schemeClr val="dk1"/>
              </a:buClr>
              <a:buSzPts val="2000"/>
              <a:buNone/>
            </a:pPr>
            <a:r>
              <a:rPr lang="en-US" sz="2000">
                <a:latin typeface="Arial"/>
                <a:ea typeface="Arial"/>
                <a:cs typeface="Arial"/>
                <a:sym typeface="Arial"/>
              </a:rPr>
              <a:t>ANN model is the recommended choice for weather predictions</a:t>
            </a:r>
            <a:r>
              <a:rPr lang="en-US" sz="1800"/>
              <a:t>.</a:t>
            </a:r>
            <a:endParaRPr/>
          </a:p>
        </p:txBody>
      </p:sp>
      <p:sp>
        <p:nvSpPr>
          <p:cNvPr id="264" name="Google Shape;264;p13"/>
          <p:cNvSpPr txBox="1">
            <a:spLocks noGrp="1"/>
          </p:cNvSpPr>
          <p:nvPr>
            <p:ph type="body" idx="2"/>
          </p:nvPr>
        </p:nvSpPr>
        <p:spPr>
          <a:xfrm>
            <a:off x="5425292" y="2396142"/>
            <a:ext cx="5943600" cy="3712211"/>
          </a:xfrm>
          <a:prstGeom prst="rect">
            <a:avLst/>
          </a:prstGeom>
          <a:noFill/>
          <a:ln>
            <a:noFill/>
          </a:ln>
        </p:spPr>
        <p:txBody>
          <a:bodyPr spcFirstLastPara="1" wrap="square" lIns="91425" tIns="45700" rIns="91425" bIns="45700" anchor="t" anchorCtr="0">
            <a:normAutofit/>
          </a:bodyPr>
          <a:lstStyle/>
          <a:p>
            <a:pPr marL="566928" lvl="1" indent="-283464" algn="l" rtl="0">
              <a:lnSpc>
                <a:spcPct val="90000"/>
              </a:lnSpc>
              <a:spcBef>
                <a:spcPts val="0"/>
              </a:spcBef>
              <a:spcAft>
                <a:spcPts val="0"/>
              </a:spcAft>
              <a:buClr>
                <a:schemeClr val="dk1"/>
              </a:buClr>
              <a:buSzPts val="1800"/>
              <a:buChar char="•"/>
            </a:pPr>
            <a:r>
              <a:rPr lang="en-US" sz="1800">
                <a:latin typeface="Arial"/>
                <a:ea typeface="Arial"/>
                <a:cs typeface="Arial"/>
                <a:sym typeface="Arial"/>
              </a:rPr>
              <a:t>The decision tree model is too complex to interpret. </a:t>
            </a:r>
            <a:endParaRPr/>
          </a:p>
          <a:p>
            <a:pPr marL="566928" lvl="1" indent="-283464" algn="l" rtl="0">
              <a:lnSpc>
                <a:spcPct val="90000"/>
              </a:lnSpc>
              <a:spcBef>
                <a:spcPts val="1000"/>
              </a:spcBef>
              <a:spcAft>
                <a:spcPts val="0"/>
              </a:spcAft>
              <a:buClr>
                <a:schemeClr val="dk1"/>
              </a:buClr>
              <a:buSzPts val="1800"/>
              <a:buChar char="•"/>
            </a:pPr>
            <a:r>
              <a:rPr lang="en-US" sz="1800">
                <a:latin typeface="Arial"/>
                <a:ea typeface="Arial"/>
                <a:cs typeface="Arial"/>
                <a:sym typeface="Arial"/>
              </a:rPr>
              <a:t>KNN model provides the highest accuracy with an average of 88% across all weather stations vs. an average of 60% with ANN. </a:t>
            </a:r>
            <a:endParaRPr/>
          </a:p>
          <a:p>
            <a:pPr marL="566928" lvl="1" indent="-283464" algn="l" rtl="0">
              <a:lnSpc>
                <a:spcPct val="90000"/>
              </a:lnSpc>
              <a:spcBef>
                <a:spcPts val="1000"/>
              </a:spcBef>
              <a:spcAft>
                <a:spcPts val="0"/>
              </a:spcAft>
              <a:buClr>
                <a:schemeClr val="dk1"/>
              </a:buClr>
              <a:buSzPts val="1800"/>
              <a:buChar char="•"/>
            </a:pPr>
            <a:r>
              <a:rPr lang="en-US" sz="1800">
                <a:latin typeface="Arial"/>
                <a:ea typeface="Arial"/>
                <a:cs typeface="Arial"/>
                <a:sym typeface="Arial"/>
              </a:rPr>
              <a:t>Even though it necessitates more manual input and manipulation, ANN is suitable for complex patterns and data and learns from historical data, after which it can make a prediction with a higher accuracy rate.</a:t>
            </a:r>
            <a:endParaRPr sz="1800">
              <a:latin typeface="Arial"/>
              <a:ea typeface="Arial"/>
              <a:cs typeface="Arial"/>
              <a:sym typeface="Arial"/>
            </a:endParaRPr>
          </a:p>
          <a:p>
            <a:pPr marL="566928" lvl="1" indent="-283464" algn="l" rtl="0">
              <a:lnSpc>
                <a:spcPct val="90000"/>
              </a:lnSpc>
              <a:spcBef>
                <a:spcPts val="1000"/>
              </a:spcBef>
              <a:spcAft>
                <a:spcPts val="0"/>
              </a:spcAft>
              <a:buClr>
                <a:schemeClr val="dk1"/>
              </a:buClr>
              <a:buSzPts val="1800"/>
              <a:buChar char="•"/>
            </a:pPr>
            <a:r>
              <a:rPr lang="en-US" sz="1800">
                <a:latin typeface="Arial"/>
                <a:ea typeface="Arial"/>
                <a:cs typeface="Arial"/>
                <a:sym typeface="Arial"/>
              </a:rPr>
              <a:t>The weather data is complex and nonlinear, and the ANN model is more scalable for larger datasets and less sensitive to noise. </a:t>
            </a:r>
            <a:endParaRPr/>
          </a:p>
          <a:p>
            <a:pPr marL="283464" lvl="0" indent="-156464" algn="l" rtl="0">
              <a:lnSpc>
                <a:spcPct val="90000"/>
              </a:lnSpc>
              <a:spcBef>
                <a:spcPts val="1000"/>
              </a:spcBef>
              <a:spcAft>
                <a:spcPts val="0"/>
              </a:spcAft>
              <a:buClr>
                <a:schemeClr val="dk1"/>
              </a:buClr>
              <a:buSzPts val="2000"/>
              <a:buFont typeface="Arial"/>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14"/>
          <p:cNvSpPr txBox="1">
            <a:spLocks noGrp="1"/>
          </p:cNvSpPr>
          <p:nvPr>
            <p:ph type="title"/>
          </p:nvPr>
        </p:nvSpPr>
        <p:spPr>
          <a:xfrm>
            <a:off x="813522" y="467591"/>
            <a:ext cx="9779183" cy="677862"/>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Summary</a:t>
            </a:r>
            <a:endParaRPr/>
          </a:p>
        </p:txBody>
      </p:sp>
      <p:graphicFrame>
        <p:nvGraphicFramePr>
          <p:cNvPr id="271" name="Google Shape;271;p14"/>
          <p:cNvGraphicFramePr/>
          <p:nvPr>
            <p:extLst>
              <p:ext uri="{D42A27DB-BD31-4B8C-83A1-F6EECF244321}">
                <p14:modId xmlns:p14="http://schemas.microsoft.com/office/powerpoint/2010/main" val="4178077956"/>
              </p:ext>
            </p:extLst>
          </p:nvPr>
        </p:nvGraphicFramePr>
        <p:xfrm>
          <a:off x="954924" y="1407690"/>
          <a:ext cx="9894275" cy="5005670"/>
        </p:xfrm>
        <a:graphic>
          <a:graphicData uri="http://schemas.openxmlformats.org/drawingml/2006/table">
            <a:tbl>
              <a:tblPr firstRow="1" bandRow="1">
                <a:tableStyleId>{2D5ABB26-0587-4C30-8999-92F81FD0307C}</a:tableStyleId>
              </a:tblPr>
              <a:tblGrid>
                <a:gridCol w="3062275">
                  <a:extLst>
                    <a:ext uri="{9D8B030D-6E8A-4147-A177-3AD203B41FA5}">
                      <a16:colId xmlns:a16="http://schemas.microsoft.com/office/drawing/2014/main" val="20000"/>
                    </a:ext>
                  </a:extLst>
                </a:gridCol>
                <a:gridCol w="3034150">
                  <a:extLst>
                    <a:ext uri="{9D8B030D-6E8A-4147-A177-3AD203B41FA5}">
                      <a16:colId xmlns:a16="http://schemas.microsoft.com/office/drawing/2014/main" val="20001"/>
                    </a:ext>
                  </a:extLst>
                </a:gridCol>
                <a:gridCol w="208300">
                  <a:extLst>
                    <a:ext uri="{9D8B030D-6E8A-4147-A177-3AD203B41FA5}">
                      <a16:colId xmlns:a16="http://schemas.microsoft.com/office/drawing/2014/main" val="20002"/>
                    </a:ext>
                  </a:extLst>
                </a:gridCol>
                <a:gridCol w="3589550">
                  <a:extLst>
                    <a:ext uri="{9D8B030D-6E8A-4147-A177-3AD203B41FA5}">
                      <a16:colId xmlns:a16="http://schemas.microsoft.com/office/drawing/2014/main" val="20003"/>
                    </a:ext>
                  </a:extLst>
                </a:gridCol>
              </a:tblGrid>
              <a:tr h="647000">
                <a:tc>
                  <a:txBody>
                    <a:bodyPr/>
                    <a:lstStyle/>
                    <a:p>
                      <a:pPr marL="0" marR="0" lvl="0" indent="0" algn="l" rtl="0">
                        <a:spcBef>
                          <a:spcPts val="0"/>
                        </a:spcBef>
                        <a:spcAft>
                          <a:spcPts val="0"/>
                        </a:spcAft>
                        <a:buNone/>
                      </a:pPr>
                      <a:r>
                        <a:rPr lang="en-US" sz="2400" u="none" strike="noStrike" cap="none"/>
                        <a:t>Hypotheses</a:t>
                      </a:r>
                      <a:endParaRPr sz="1200"/>
                    </a:p>
                  </a:txBody>
                  <a:tcPr marL="91450" marR="91450" marT="45725" marB="45725" anchor="ctr"/>
                </a:tc>
                <a:tc>
                  <a:txBody>
                    <a:bodyPr/>
                    <a:lstStyle/>
                    <a:p>
                      <a:pPr marL="0" marR="0" lvl="0" indent="0" algn="l" rtl="0">
                        <a:spcBef>
                          <a:spcPts val="0"/>
                        </a:spcBef>
                        <a:spcAft>
                          <a:spcPts val="0"/>
                        </a:spcAft>
                        <a:buNone/>
                      </a:pPr>
                      <a:r>
                        <a:rPr lang="en-US" sz="2400" u="none" strike="noStrike" cap="none"/>
                        <a:t>Methods</a:t>
                      </a:r>
                      <a:endParaRPr sz="1200"/>
                    </a:p>
                  </a:txBody>
                  <a:tcPr marL="91450" marR="91450" marT="45725" marB="45725" anchor="ctr"/>
                </a:tc>
                <a:tc>
                  <a:txBody>
                    <a:bodyPr/>
                    <a:lstStyle/>
                    <a:p>
                      <a:pPr marL="0" marR="0" lvl="0" indent="0" algn="l" rtl="0">
                        <a:spcBef>
                          <a:spcPts val="0"/>
                        </a:spcBef>
                        <a:spcAft>
                          <a:spcPts val="0"/>
                        </a:spcAft>
                        <a:buNone/>
                      </a:pPr>
                      <a:endParaRPr sz="2400" u="none" strike="noStrike" cap="none" dirty="0"/>
                    </a:p>
                  </a:txBody>
                  <a:tcPr marL="91450" marR="91450" marT="45725" marB="45725" anchor="ctr"/>
                </a:tc>
                <a:tc>
                  <a:txBody>
                    <a:bodyPr/>
                    <a:lstStyle/>
                    <a:p>
                      <a:pPr marL="0" marR="0" lvl="0" indent="0" algn="l" rtl="0">
                        <a:spcBef>
                          <a:spcPts val="0"/>
                        </a:spcBef>
                        <a:spcAft>
                          <a:spcPts val="0"/>
                        </a:spcAft>
                        <a:buNone/>
                      </a:pPr>
                      <a:r>
                        <a:rPr lang="en-US" sz="2400" u="none" strike="noStrike" cap="none" dirty="0"/>
                        <a:t>Next Steps</a:t>
                      </a:r>
                      <a:endParaRPr sz="1200" dirty="0"/>
                    </a:p>
                  </a:txBody>
                  <a:tcPr marL="91450" marR="91450" marT="45725" marB="45725" anchor="ctr"/>
                </a:tc>
                <a:extLst>
                  <a:ext uri="{0D108BD9-81ED-4DB2-BD59-A6C34878D82A}">
                    <a16:rowId xmlns:a16="http://schemas.microsoft.com/office/drawing/2014/main" val="10000"/>
                  </a:ext>
                </a:extLst>
              </a:tr>
              <a:tr h="647000">
                <a:tc>
                  <a:txBody>
                    <a:bodyPr/>
                    <a:lstStyle/>
                    <a:p>
                      <a:pPr marL="0" marR="0" lvl="0" indent="0" algn="l" rtl="0">
                        <a:spcBef>
                          <a:spcPts val="0"/>
                        </a:spcBef>
                        <a:spcAft>
                          <a:spcPts val="0"/>
                        </a:spcAft>
                        <a:buNone/>
                      </a:pPr>
                      <a:r>
                        <a:rPr lang="en-US" sz="1600" u="none" strike="noStrike" cap="none" dirty="0"/>
                        <a:t>Prediction accuracy varies based on geographic location and various climate conditions within the region. </a:t>
                      </a:r>
                    </a:p>
                    <a:p>
                      <a:pPr marL="0" marR="0" lvl="0" indent="0" algn="l" rtl="0">
                        <a:spcBef>
                          <a:spcPts val="0"/>
                        </a:spcBef>
                        <a:spcAft>
                          <a:spcPts val="0"/>
                        </a:spcAft>
                        <a:buNone/>
                      </a:pPr>
                      <a:endParaRPr lang="en-US" sz="1600" u="none" strike="noStrike" cap="none" dirty="0"/>
                    </a:p>
                  </a:txBody>
                  <a:tcPr marL="91450" marR="91450" marT="45725" marB="45725" anchor="ctr"/>
                </a:tc>
                <a:tc>
                  <a:txBody>
                    <a:bodyPr/>
                    <a:lstStyle/>
                    <a:p>
                      <a:pPr marL="0" marR="0" lvl="0" indent="0" algn="l" rtl="0">
                        <a:spcBef>
                          <a:spcPts val="0"/>
                        </a:spcBef>
                        <a:spcAft>
                          <a:spcPts val="0"/>
                        </a:spcAft>
                        <a:buNone/>
                      </a:pPr>
                      <a:r>
                        <a:rPr lang="en-US" sz="1600" u="none" strike="noStrike" cap="none"/>
                        <a:t>Temperature data across Europe</a:t>
                      </a:r>
                      <a:endParaRPr sz="1200"/>
                    </a:p>
                  </a:txBody>
                  <a:tcPr marL="91450" marR="91450" marT="45725" marB="45725" anchor="ctr"/>
                </a:tc>
                <a:tc>
                  <a:txBody>
                    <a:bodyPr/>
                    <a:lstStyle/>
                    <a:p>
                      <a:pPr marL="0" marR="0" lvl="0" indent="0" algn="l" rtl="0">
                        <a:spcBef>
                          <a:spcPts val="0"/>
                        </a:spcBef>
                        <a:spcAft>
                          <a:spcPts val="0"/>
                        </a:spcAft>
                        <a:buNone/>
                      </a:pPr>
                      <a:endParaRPr sz="1600" u="none" strike="noStrike" cap="none"/>
                    </a:p>
                  </a:txBody>
                  <a:tcPr marL="91450" marR="91450" marT="45725" marB="45725" anchor="ctr"/>
                </a:tc>
                <a:tc>
                  <a:txBody>
                    <a:bodyPr/>
                    <a:lstStyle/>
                    <a:p>
                      <a:pPr marL="0" marR="0" lvl="0" indent="0" algn="l" rtl="0">
                        <a:spcBef>
                          <a:spcPts val="0"/>
                        </a:spcBef>
                        <a:spcAft>
                          <a:spcPts val="0"/>
                        </a:spcAft>
                        <a:buNone/>
                      </a:pPr>
                      <a:r>
                        <a:rPr lang="en-US" sz="1600" u="none" strike="noStrike" cap="none" dirty="0"/>
                        <a:t>Improve accuracy of ANN algorithm.</a:t>
                      </a:r>
                      <a:endParaRPr sz="1200" dirty="0"/>
                    </a:p>
                  </a:txBody>
                  <a:tcPr marL="91450" marR="91450" marT="45725" marB="45725" anchor="ctr"/>
                </a:tc>
                <a:extLst>
                  <a:ext uri="{0D108BD9-81ED-4DB2-BD59-A6C34878D82A}">
                    <a16:rowId xmlns:a16="http://schemas.microsoft.com/office/drawing/2014/main" val="10001"/>
                  </a:ext>
                </a:extLst>
              </a:tr>
              <a:tr h="647000">
                <a:tc>
                  <a:txBody>
                    <a:bodyPr/>
                    <a:lstStyle/>
                    <a:p>
                      <a:pPr marL="0" marR="0" lvl="0" indent="0" algn="l" rtl="0">
                        <a:spcBef>
                          <a:spcPts val="0"/>
                        </a:spcBef>
                        <a:spcAft>
                          <a:spcPts val="0"/>
                        </a:spcAft>
                        <a:buNone/>
                      </a:pPr>
                      <a:r>
                        <a:rPr lang="en-US" sz="1600" u="none" strike="noStrike" cap="none" dirty="0"/>
                        <a:t>Machine learning algorithms can accurately predict future weather conditions with some models with accuracy up to 88%</a:t>
                      </a:r>
                    </a:p>
                    <a:p>
                      <a:pPr marL="0" marR="0" lvl="0" indent="0" algn="l" rtl="0">
                        <a:spcBef>
                          <a:spcPts val="0"/>
                        </a:spcBef>
                        <a:spcAft>
                          <a:spcPts val="0"/>
                        </a:spcAft>
                        <a:buNone/>
                      </a:pPr>
                      <a:endParaRPr sz="1200" dirty="0"/>
                    </a:p>
                  </a:txBody>
                  <a:tcPr marL="91450" marR="91450" marT="45725" marB="45725" anchor="ctr"/>
                </a:tc>
                <a:tc>
                  <a:txBody>
                    <a:bodyPr/>
                    <a:lstStyle/>
                    <a:p>
                      <a:pPr marL="0" marR="0" lvl="0" indent="0" algn="l" rtl="0">
                        <a:spcBef>
                          <a:spcPts val="0"/>
                        </a:spcBef>
                        <a:spcAft>
                          <a:spcPts val="0"/>
                        </a:spcAft>
                        <a:buNone/>
                      </a:pPr>
                      <a:r>
                        <a:rPr lang="en-US" sz="1600" u="none" strike="noStrike" cap="none" dirty="0"/>
                        <a:t>Optimization with Gradient Descent</a:t>
                      </a:r>
                      <a:endParaRPr sz="1200" dirty="0"/>
                    </a:p>
                  </a:txBody>
                  <a:tcPr marL="91450" marR="91450" marT="45725" marB="45725" anchor="ctr"/>
                </a:tc>
                <a:tc>
                  <a:txBody>
                    <a:bodyPr/>
                    <a:lstStyle/>
                    <a:p>
                      <a:pPr marL="0" marR="0" lvl="0" indent="0" algn="l" rtl="0">
                        <a:spcBef>
                          <a:spcPts val="0"/>
                        </a:spcBef>
                        <a:spcAft>
                          <a:spcPts val="0"/>
                        </a:spcAft>
                        <a:buNone/>
                      </a:pPr>
                      <a:endParaRPr sz="1600" u="none" strike="noStrike" cap="none"/>
                    </a:p>
                  </a:txBody>
                  <a:tcPr marL="91450" marR="91450" marT="45725" marB="45725" anchor="ctr"/>
                </a:tc>
                <a:tc>
                  <a:txBody>
                    <a:bodyPr/>
                    <a:lstStyle/>
                    <a:p>
                      <a:pPr marL="0" marR="0" lvl="0" indent="0" algn="l" rtl="0">
                        <a:spcBef>
                          <a:spcPts val="0"/>
                        </a:spcBef>
                        <a:spcAft>
                          <a:spcPts val="0"/>
                        </a:spcAft>
                        <a:buNone/>
                      </a:pPr>
                      <a:r>
                        <a:rPr lang="en-US" sz="1600" u="none" strike="noStrike" cap="none" dirty="0"/>
                        <a:t>Incorporate unsupervised machine learning algorithms and examine other variables aside from temperature.</a:t>
                      </a:r>
                      <a:endParaRPr sz="1200" dirty="0"/>
                    </a:p>
                  </a:txBody>
                  <a:tcPr marL="91450" marR="91450" marT="45725" marB="45725" anchor="ctr"/>
                </a:tc>
                <a:extLst>
                  <a:ext uri="{0D108BD9-81ED-4DB2-BD59-A6C34878D82A}">
                    <a16:rowId xmlns:a16="http://schemas.microsoft.com/office/drawing/2014/main" val="10002"/>
                  </a:ext>
                </a:extLst>
              </a:tr>
              <a:tr h="647000">
                <a:tc>
                  <a:txBody>
                    <a:bodyPr/>
                    <a:lstStyle/>
                    <a:p>
                      <a:pPr marL="0" marR="0" lvl="0" indent="0" algn="l" rtl="0">
                        <a:spcBef>
                          <a:spcPts val="0"/>
                        </a:spcBef>
                        <a:spcAft>
                          <a:spcPts val="0"/>
                        </a:spcAft>
                        <a:buNone/>
                      </a:pPr>
                      <a:r>
                        <a:rPr lang="en-US" sz="1600" u="none" strike="noStrike" cap="none" dirty="0"/>
                        <a:t>Algorithms can surpass one another in terms of accuracy, but a nuanced approach is needed to understand the prediction rates and learning design of the model.</a:t>
                      </a:r>
                      <a:endParaRPr sz="1200" dirty="0"/>
                    </a:p>
                  </a:txBody>
                  <a:tcPr marL="91450" marR="91450" marT="45725" marB="45725" anchor="ctr"/>
                </a:tc>
                <a:tc>
                  <a:txBody>
                    <a:bodyPr/>
                    <a:lstStyle/>
                    <a:p>
                      <a:pPr marL="0" marR="0" lvl="0" indent="0" algn="l" rtl="0">
                        <a:spcBef>
                          <a:spcPts val="0"/>
                        </a:spcBef>
                        <a:spcAft>
                          <a:spcPts val="0"/>
                        </a:spcAft>
                        <a:buNone/>
                      </a:pPr>
                      <a:r>
                        <a:rPr lang="en-US" sz="1600" u="none" strike="noStrike" cap="none" dirty="0"/>
                        <a:t>Supervised machine learning with KNN, Decision tree, and ANN algorithms.</a:t>
                      </a:r>
                      <a:endParaRPr sz="1200" dirty="0"/>
                    </a:p>
                  </a:txBody>
                  <a:tcPr marL="91450" marR="91450" marT="45725" marB="45725" anchor="ctr"/>
                </a:tc>
                <a:tc>
                  <a:txBody>
                    <a:bodyPr/>
                    <a:lstStyle/>
                    <a:p>
                      <a:pPr marL="0" marR="0" lvl="0" indent="0" algn="l" rtl="0">
                        <a:spcBef>
                          <a:spcPts val="0"/>
                        </a:spcBef>
                        <a:spcAft>
                          <a:spcPts val="0"/>
                        </a:spcAft>
                        <a:buNone/>
                      </a:pPr>
                      <a:endParaRPr sz="1600" u="none" strike="noStrike" cap="none"/>
                    </a:p>
                  </a:txBody>
                  <a:tcPr marL="91450" marR="91450" marT="45725" marB="45725" anchor="ctr"/>
                </a:tc>
                <a:tc>
                  <a:txBody>
                    <a:bodyPr/>
                    <a:lstStyle/>
                    <a:p>
                      <a:pPr marL="0" marR="0" lvl="0" indent="0" algn="l" rtl="0">
                        <a:spcBef>
                          <a:spcPts val="0"/>
                        </a:spcBef>
                        <a:spcAft>
                          <a:spcPts val="0"/>
                        </a:spcAft>
                        <a:buNone/>
                      </a:pPr>
                      <a:r>
                        <a:rPr lang="en-US" sz="1600" u="none" strike="noStrike" cap="none" dirty="0"/>
                        <a:t>Use the algorithm to make weather predictions for </a:t>
                      </a:r>
                      <a:r>
                        <a:rPr lang="en-US" sz="1600" u="none" strike="noStrike" cap="none" dirty="0" err="1"/>
                        <a:t>ClimateWins</a:t>
                      </a:r>
                      <a:r>
                        <a:rPr lang="en-US" sz="1600" u="none" strike="noStrike" cap="none" dirty="0"/>
                        <a:t>.</a:t>
                      </a:r>
                      <a:endParaRPr sz="1200" dirty="0"/>
                    </a:p>
                  </a:txBody>
                  <a:tcPr marL="91450" marR="91450" marT="45725" marB="45725"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5"/>
          <p:cNvSpPr txBox="1">
            <a:spLocks noGrp="1"/>
          </p:cNvSpPr>
          <p:nvPr>
            <p:ph type="ctrTitle"/>
          </p:nvPr>
        </p:nvSpPr>
        <p:spPr>
          <a:xfrm>
            <a:off x="1167494" y="252549"/>
            <a:ext cx="6220278" cy="3262811"/>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6000"/>
              <a:buFont typeface="Arial"/>
              <a:buNone/>
            </a:pPr>
            <a:r>
              <a:rPr lang="en-US"/>
              <a:t>Thank you!</a:t>
            </a:r>
            <a:endParaRPr/>
          </a:p>
        </p:txBody>
      </p:sp>
      <p:sp>
        <p:nvSpPr>
          <p:cNvPr id="278" name="Google Shape;278;p15"/>
          <p:cNvSpPr txBox="1">
            <a:spLocks noGrp="1"/>
          </p:cNvSpPr>
          <p:nvPr>
            <p:ph type="subTitle" idx="1"/>
          </p:nvPr>
        </p:nvSpPr>
        <p:spPr>
          <a:xfrm>
            <a:off x="1167493" y="3616035"/>
            <a:ext cx="6220277" cy="298941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sz="2400" dirty="0"/>
              <a:t>For questions or comments, please contact me at </a:t>
            </a:r>
            <a:r>
              <a:rPr lang="en-US" sz="2400" u="sng" dirty="0">
                <a:solidFill>
                  <a:schemeClr val="hlink"/>
                </a:solidFill>
                <a:hlinkClick r:id="rId3"/>
              </a:rPr>
              <a:t>ronbabaron7@gmail.com</a:t>
            </a:r>
            <a:r>
              <a:rPr lang="en-US" sz="2400" dirty="0"/>
              <a:t> or check out more of my work at my </a:t>
            </a:r>
            <a:r>
              <a:rPr lang="en-US" sz="2400" dirty="0" err="1"/>
              <a:t>github</a:t>
            </a:r>
            <a:r>
              <a:rPr lang="en-US" sz="2400" dirty="0"/>
              <a:t>, </a:t>
            </a:r>
            <a:r>
              <a:rPr lang="en-US" sz="2400" u="sng" dirty="0" err="1">
                <a:solidFill>
                  <a:schemeClr val="hlink"/>
                </a:solidFill>
                <a:hlinkClick r:id="rId4"/>
              </a:rPr>
              <a:t>ronebenor</a:t>
            </a:r>
            <a:r>
              <a:rPr lang="en-US" sz="2400" u="sng" dirty="0">
                <a:solidFill>
                  <a:schemeClr val="hlink"/>
                </a:solidFill>
                <a:hlinkClick r:id="rId4"/>
              </a:rPr>
              <a:t> · GitHub</a:t>
            </a:r>
            <a:endParaRPr sz="2400" dirty="0"/>
          </a:p>
          <a:p>
            <a:pPr marL="0" lvl="0" indent="0" algn="l" rtl="0">
              <a:lnSpc>
                <a:spcPct val="90000"/>
              </a:lnSpc>
              <a:spcBef>
                <a:spcPts val="1000"/>
              </a:spcBef>
              <a:spcAft>
                <a:spcPts val="0"/>
              </a:spcAft>
              <a:buClr>
                <a:schemeClr val="dk1"/>
              </a:buClr>
              <a:buSzPts val="2800"/>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
          <p:cNvSpPr txBox="1">
            <a:spLocks noGrp="1"/>
          </p:cNvSpPr>
          <p:nvPr>
            <p:ph type="ctrTitle"/>
          </p:nvPr>
        </p:nvSpPr>
        <p:spPr>
          <a:xfrm>
            <a:off x="1167538" y="774256"/>
            <a:ext cx="6220200" cy="11898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dk1"/>
              </a:buClr>
              <a:buSzPts val="6000"/>
              <a:buFont typeface="Arial"/>
              <a:buNone/>
            </a:pPr>
            <a:r>
              <a:rPr lang="en-US"/>
              <a:t>Overview</a:t>
            </a:r>
            <a:endParaRPr/>
          </a:p>
        </p:txBody>
      </p:sp>
      <p:sp>
        <p:nvSpPr>
          <p:cNvPr id="179" name="Google Shape;179;p2"/>
          <p:cNvSpPr txBox="1">
            <a:spLocks noGrp="1"/>
          </p:cNvSpPr>
          <p:nvPr>
            <p:ph type="subTitle" idx="1"/>
          </p:nvPr>
        </p:nvSpPr>
        <p:spPr>
          <a:xfrm>
            <a:off x="1298000" y="2511552"/>
            <a:ext cx="6220200" cy="3467700"/>
          </a:xfrm>
          <a:prstGeom prst="rect">
            <a:avLst/>
          </a:prstGeom>
          <a:noFill/>
          <a:ln>
            <a:noFill/>
          </a:ln>
        </p:spPr>
        <p:txBody>
          <a:bodyPr spcFirstLastPara="1" wrap="square" lIns="91425" tIns="45700" rIns="91425" bIns="45700" anchor="t" anchorCtr="0">
            <a:normAutofit fontScale="85000" lnSpcReduction="20000"/>
          </a:bodyPr>
          <a:lstStyle/>
          <a:p>
            <a:pPr marL="457200" lvl="0" indent="-379730" algn="l" rtl="0">
              <a:lnSpc>
                <a:spcPct val="90000"/>
              </a:lnSpc>
              <a:spcBef>
                <a:spcPts val="0"/>
              </a:spcBef>
              <a:spcAft>
                <a:spcPts val="0"/>
              </a:spcAft>
              <a:buSzPct val="100000"/>
              <a:buChar char="●"/>
            </a:pPr>
            <a:r>
              <a:rPr lang="en-US" b="1"/>
              <a:t>Objective and Background</a:t>
            </a:r>
            <a:br>
              <a:rPr lang="en-US" b="1"/>
            </a:br>
            <a:endParaRPr b="1"/>
          </a:p>
          <a:p>
            <a:pPr marL="457200" lvl="0" indent="-379730" algn="l" rtl="0">
              <a:lnSpc>
                <a:spcPct val="90000"/>
              </a:lnSpc>
              <a:spcBef>
                <a:spcPts val="0"/>
              </a:spcBef>
              <a:spcAft>
                <a:spcPts val="0"/>
              </a:spcAft>
              <a:buSzPct val="100000"/>
              <a:buChar char="●"/>
            </a:pPr>
            <a:r>
              <a:rPr lang="en-US" b="1"/>
              <a:t>Hypotheses</a:t>
            </a:r>
            <a:br>
              <a:rPr lang="en-US" b="1"/>
            </a:br>
            <a:endParaRPr/>
          </a:p>
          <a:p>
            <a:pPr marL="457200" lvl="0" indent="-379730" algn="l" rtl="0">
              <a:lnSpc>
                <a:spcPct val="90000"/>
              </a:lnSpc>
              <a:spcBef>
                <a:spcPts val="0"/>
              </a:spcBef>
              <a:spcAft>
                <a:spcPts val="0"/>
              </a:spcAft>
              <a:buSzPct val="100000"/>
              <a:buChar char="●"/>
            </a:pPr>
            <a:r>
              <a:rPr lang="en-US" b="1"/>
              <a:t>Data</a:t>
            </a:r>
            <a:br>
              <a:rPr lang="en-US" b="1"/>
            </a:br>
            <a:endParaRPr b="1"/>
          </a:p>
          <a:p>
            <a:pPr marL="457200" lvl="0" indent="-379730" algn="l" rtl="0">
              <a:lnSpc>
                <a:spcPct val="90000"/>
              </a:lnSpc>
              <a:spcBef>
                <a:spcPts val="0"/>
              </a:spcBef>
              <a:spcAft>
                <a:spcPts val="0"/>
              </a:spcAft>
              <a:buSzPct val="100000"/>
              <a:buChar char="●"/>
            </a:pPr>
            <a:r>
              <a:rPr lang="en-US" b="1"/>
              <a:t>Data Optimization</a:t>
            </a:r>
            <a:br>
              <a:rPr lang="en-US" b="1"/>
            </a:br>
            <a:endParaRPr b="1"/>
          </a:p>
          <a:p>
            <a:pPr marL="457200" lvl="0" indent="-379730" algn="l" rtl="0">
              <a:lnSpc>
                <a:spcPct val="90000"/>
              </a:lnSpc>
              <a:spcBef>
                <a:spcPts val="0"/>
              </a:spcBef>
              <a:spcAft>
                <a:spcPts val="0"/>
              </a:spcAft>
              <a:buSzPct val="100000"/>
              <a:buChar char="●"/>
            </a:pPr>
            <a:r>
              <a:rPr lang="en-US" b="1"/>
              <a:t>Supervised Machine Learning Models</a:t>
            </a:r>
            <a:br>
              <a:rPr lang="en-US" b="1"/>
            </a:br>
            <a:endParaRPr b="1"/>
          </a:p>
          <a:p>
            <a:pPr marL="457200" lvl="0" indent="-379730" algn="l" rtl="0">
              <a:lnSpc>
                <a:spcPct val="90000"/>
              </a:lnSpc>
              <a:spcBef>
                <a:spcPts val="0"/>
              </a:spcBef>
              <a:spcAft>
                <a:spcPts val="0"/>
              </a:spcAft>
              <a:buSzPct val="100000"/>
              <a:buChar char="●"/>
            </a:pPr>
            <a:r>
              <a:rPr lang="en-US" b="1"/>
              <a:t>Summary</a:t>
            </a:r>
            <a:endParaRPr/>
          </a:p>
          <a:p>
            <a:pPr marL="0" lvl="0" indent="0"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
          <p:cNvSpPr txBox="1">
            <a:spLocks noGrp="1"/>
          </p:cNvSpPr>
          <p:nvPr>
            <p:ph type="title"/>
          </p:nvPr>
        </p:nvSpPr>
        <p:spPr>
          <a:xfrm>
            <a:off x="1167492" y="1371600"/>
            <a:ext cx="5486400" cy="4114800"/>
          </a:xfrm>
          <a:prstGeom prst="rect">
            <a:avLst/>
          </a:prstGeom>
          <a:noFill/>
          <a:ln>
            <a:noFill/>
          </a:ln>
        </p:spPr>
        <p:txBody>
          <a:bodyPr spcFirstLastPara="1" wrap="square" lIns="91425" tIns="45700" rIns="91425" bIns="45700" anchor="ctr" anchorCtr="0">
            <a:normAutofit/>
          </a:bodyPr>
          <a:lstStyle/>
          <a:p>
            <a:pPr marL="0" lvl="0" indent="0" algn="l" rtl="0">
              <a:lnSpc>
                <a:spcPct val="80000"/>
              </a:lnSpc>
              <a:spcBef>
                <a:spcPts val="0"/>
              </a:spcBef>
              <a:spcAft>
                <a:spcPts val="0"/>
              </a:spcAft>
              <a:buClr>
                <a:schemeClr val="dk1"/>
              </a:buClr>
              <a:buSzPts val="5400"/>
              <a:buFont typeface="Arial"/>
              <a:buNone/>
            </a:pPr>
            <a:r>
              <a:rPr lang="en-US" sz="5400"/>
              <a:t>Objective</a:t>
            </a:r>
            <a:br>
              <a:rPr lang="en-US" sz="4700"/>
            </a:br>
            <a:br>
              <a:rPr lang="en-US" sz="4700"/>
            </a:br>
            <a:r>
              <a:rPr lang="en-US" sz="4300" b="0" i="1"/>
              <a:t>Leverage machine learning to help predict the consequences of climate change.</a:t>
            </a:r>
            <a:endParaRPr sz="4600" i="1"/>
          </a:p>
        </p:txBody>
      </p:sp>
      <p:pic>
        <p:nvPicPr>
          <p:cNvPr id="186" name="Google Shape;186;p3" descr="Abstract background of data"/>
          <p:cNvPicPr preferRelativeResize="0"/>
          <p:nvPr/>
        </p:nvPicPr>
        <p:blipFill rotWithShape="1">
          <a:blip r:embed="rId3">
            <a:alphaModFix amt="85000"/>
          </a:blip>
          <a:srcRect l="17879" r="26128" b="-1"/>
          <a:stretch/>
        </p:blipFill>
        <p:spPr>
          <a:xfrm>
            <a:off x="7183438" y="1168400"/>
            <a:ext cx="4500562" cy="45212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
          <p:cNvSpPr txBox="1">
            <a:spLocks noGrp="1"/>
          </p:cNvSpPr>
          <p:nvPr>
            <p:ph type="title"/>
          </p:nvPr>
        </p:nvSpPr>
        <p:spPr>
          <a:xfrm>
            <a:off x="1167492" y="457200"/>
            <a:ext cx="9692640" cy="1371600"/>
          </a:xfrm>
          <a:prstGeom prst="rect">
            <a:avLst/>
          </a:prstGeom>
          <a:noFill/>
          <a:ln>
            <a:noFill/>
          </a:ln>
        </p:spPr>
        <p:txBody>
          <a:bodyPr spcFirstLastPara="1" wrap="square" lIns="91425" tIns="45700" rIns="91425" bIns="45700" anchor="b" anchorCtr="0">
            <a:normAutofit/>
          </a:bodyPr>
          <a:lstStyle/>
          <a:p>
            <a:pPr marL="0" lvl="0" indent="0" algn="l" rtl="0">
              <a:lnSpc>
                <a:spcPct val="80000"/>
              </a:lnSpc>
              <a:spcBef>
                <a:spcPts val="0"/>
              </a:spcBef>
              <a:spcAft>
                <a:spcPts val="0"/>
              </a:spcAft>
              <a:buClr>
                <a:schemeClr val="dk1"/>
              </a:buClr>
              <a:buSzPts val="4200"/>
              <a:buFont typeface="Arial"/>
              <a:buNone/>
            </a:pPr>
            <a:r>
              <a:rPr lang="en-US"/>
              <a:t>Extreme Weather </a:t>
            </a:r>
            <a:endParaRPr/>
          </a:p>
        </p:txBody>
      </p:sp>
      <p:sp>
        <p:nvSpPr>
          <p:cNvPr id="193" name="Google Shape;193;p4"/>
          <p:cNvSpPr txBox="1">
            <a:spLocks noGrp="1"/>
          </p:cNvSpPr>
          <p:nvPr>
            <p:ph type="body" idx="1"/>
          </p:nvPr>
        </p:nvSpPr>
        <p:spPr>
          <a:xfrm>
            <a:off x="1167492" y="2087561"/>
            <a:ext cx="3215971" cy="3890543"/>
          </a:xfrm>
          <a:prstGeom prst="rect">
            <a:avLst/>
          </a:prstGeom>
          <a:noFill/>
          <a:ln>
            <a:noFill/>
          </a:ln>
        </p:spPr>
        <p:txBody>
          <a:bodyPr spcFirstLastPara="1" wrap="square" lIns="91425" tIns="45700" rIns="91425" bIns="45700" anchor="t" anchorCtr="0">
            <a:normAutofit fontScale="92500" lnSpcReduction="20000"/>
          </a:bodyPr>
          <a:lstStyle/>
          <a:p>
            <a:pPr marL="285750" lvl="0" indent="-285750" algn="l" rtl="0">
              <a:lnSpc>
                <a:spcPct val="90000"/>
              </a:lnSpc>
              <a:spcBef>
                <a:spcPts val="0"/>
              </a:spcBef>
              <a:spcAft>
                <a:spcPts val="0"/>
              </a:spcAft>
              <a:buClr>
                <a:schemeClr val="dk1"/>
              </a:buClr>
              <a:buSzPts val="1800"/>
              <a:buFont typeface="Arial" panose="020B0604020202020204" pitchFamily="34" charset="0"/>
              <a:buChar char="•"/>
            </a:pPr>
            <a:r>
              <a:rPr lang="en-US" sz="1800" dirty="0"/>
              <a:t>The past 10 to 20 years have shown an increase in extreme weather events in mainland Europe. </a:t>
            </a:r>
            <a:br>
              <a:rPr lang="en-US" sz="1800" dirty="0"/>
            </a:br>
            <a:endParaRPr lang="en-US" sz="1800" dirty="0"/>
          </a:p>
          <a:p>
            <a:pPr marL="285750" lvl="0" indent="-285750" algn="l" rtl="0">
              <a:lnSpc>
                <a:spcPct val="90000"/>
              </a:lnSpc>
              <a:spcBef>
                <a:spcPts val="0"/>
              </a:spcBef>
              <a:spcAft>
                <a:spcPts val="0"/>
              </a:spcAft>
              <a:buClr>
                <a:schemeClr val="dk1"/>
              </a:buClr>
              <a:buSzPts val="1800"/>
              <a:buFont typeface="Arial" panose="020B0604020202020204" pitchFamily="34" charset="0"/>
              <a:buChar char="•"/>
            </a:pPr>
            <a:r>
              <a:rPr lang="en-US" sz="1800" dirty="0"/>
              <a:t>With proper tools like advanced machine learning, it may be possible to predict these events before they occur and create a model for the future that can help predict the consequences of climate change globally.</a:t>
            </a:r>
            <a:br>
              <a:rPr lang="en-US" sz="1800" dirty="0"/>
            </a:br>
            <a:endParaRPr lang="en-US" sz="1800" dirty="0"/>
          </a:p>
          <a:p>
            <a:pPr marL="285750" lvl="0" indent="-285750" algn="l" rtl="0">
              <a:lnSpc>
                <a:spcPct val="90000"/>
              </a:lnSpc>
              <a:spcBef>
                <a:spcPts val="0"/>
              </a:spcBef>
              <a:spcAft>
                <a:spcPts val="0"/>
              </a:spcAft>
              <a:buClr>
                <a:schemeClr val="dk1"/>
              </a:buClr>
              <a:buSzPts val="1800"/>
              <a:buFont typeface="Arial" panose="020B0604020202020204" pitchFamily="34" charset="0"/>
              <a:buChar char="•"/>
            </a:pPr>
            <a:r>
              <a:rPr lang="en-US" sz="1800" dirty="0"/>
              <a:t>Countries and societies can be better prepared to prevent and respond to the consequences of extreme weather events.</a:t>
            </a:r>
            <a:endParaRPr dirty="0"/>
          </a:p>
        </p:txBody>
      </p:sp>
      <p:pic>
        <p:nvPicPr>
          <p:cNvPr id="194" name="Google Shape;194;p4" descr="Dry cracking soil"/>
          <p:cNvPicPr preferRelativeResize="0">
            <a:picLocks noGrp="1"/>
          </p:cNvPicPr>
          <p:nvPr>
            <p:ph type="body" idx="2"/>
          </p:nvPr>
        </p:nvPicPr>
        <p:blipFill rotWithShape="1">
          <a:blip r:embed="rId3">
            <a:alphaModFix/>
          </a:blip>
          <a:srcRect/>
          <a:stretch/>
        </p:blipFill>
        <p:spPr>
          <a:xfrm>
            <a:off x="4667273" y="2087563"/>
            <a:ext cx="5828528" cy="389054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5"/>
          <p:cNvSpPr txBox="1">
            <a:spLocks noGrp="1"/>
          </p:cNvSpPr>
          <p:nvPr>
            <p:ph type="title"/>
          </p:nvPr>
        </p:nvSpPr>
        <p:spPr>
          <a:xfrm>
            <a:off x="2517732" y="390373"/>
            <a:ext cx="6216667" cy="1371600"/>
          </a:xfrm>
          <a:prstGeom prst="rect">
            <a:avLst/>
          </a:prstGeom>
          <a:noFill/>
          <a:ln>
            <a:noFill/>
          </a:ln>
        </p:spPr>
        <p:txBody>
          <a:bodyPr spcFirstLastPara="1" wrap="square" lIns="91425" tIns="45700" rIns="91425" bIns="45700" anchor="b" anchorCtr="0">
            <a:noAutofit/>
          </a:bodyPr>
          <a:lstStyle/>
          <a:p>
            <a:pPr marL="0" lvl="0" indent="0" algn="ctr" rtl="0">
              <a:lnSpc>
                <a:spcPct val="80000"/>
              </a:lnSpc>
              <a:spcBef>
                <a:spcPts val="0"/>
              </a:spcBef>
              <a:spcAft>
                <a:spcPts val="0"/>
              </a:spcAft>
              <a:buClr>
                <a:schemeClr val="dk1"/>
              </a:buClr>
              <a:buSzPts val="6000"/>
              <a:buFont typeface="Arial"/>
              <a:buNone/>
            </a:pPr>
            <a:r>
              <a:rPr lang="en-US"/>
              <a:t>Hypotheses</a:t>
            </a:r>
            <a:endParaRPr/>
          </a:p>
        </p:txBody>
      </p:sp>
      <p:sp>
        <p:nvSpPr>
          <p:cNvPr id="201" name="Google Shape;201;p5"/>
          <p:cNvSpPr txBox="1">
            <a:spLocks noGrp="1"/>
          </p:cNvSpPr>
          <p:nvPr>
            <p:ph type="subTitle" idx="1"/>
          </p:nvPr>
        </p:nvSpPr>
        <p:spPr>
          <a:xfrm>
            <a:off x="4445142" y="1961843"/>
            <a:ext cx="3376312" cy="3641124"/>
          </a:xfrm>
          <a:prstGeom prst="rect">
            <a:avLst/>
          </a:prstGeom>
          <a:noFill/>
          <a:ln>
            <a:noFill/>
          </a:ln>
        </p:spPr>
        <p:txBody>
          <a:bodyPr spcFirstLastPara="1" wrap="square" lIns="91425" tIns="45700" rIns="91425" bIns="45700" anchor="t" anchorCtr="0">
            <a:noAutofit/>
          </a:bodyPr>
          <a:lstStyle/>
          <a:p>
            <a:pPr marL="457200" lvl="0" indent="-457200" algn="l" rtl="0">
              <a:lnSpc>
                <a:spcPct val="90000"/>
              </a:lnSpc>
              <a:spcBef>
                <a:spcPts val="0"/>
              </a:spcBef>
              <a:spcAft>
                <a:spcPts val="0"/>
              </a:spcAft>
              <a:buClr>
                <a:schemeClr val="dk1"/>
              </a:buClr>
              <a:buSzPts val="3200"/>
              <a:buFont typeface="Noto Sans Symbols"/>
              <a:buChar char="⮚"/>
            </a:pPr>
            <a:r>
              <a:rPr lang="en-US"/>
              <a:t>Machine learning algorithms will consistently and accurately predict future weather conditions. </a:t>
            </a:r>
            <a:endParaRPr sz="2000"/>
          </a:p>
        </p:txBody>
      </p:sp>
      <p:sp>
        <p:nvSpPr>
          <p:cNvPr id="202" name="Google Shape;202;p5"/>
          <p:cNvSpPr txBox="1"/>
          <p:nvPr/>
        </p:nvSpPr>
        <p:spPr>
          <a:xfrm>
            <a:off x="7995218" y="3104523"/>
            <a:ext cx="2877692" cy="2483455"/>
          </a:xfrm>
          <a:prstGeom prst="rect">
            <a:avLst/>
          </a:prstGeom>
          <a:noFill/>
          <a:ln>
            <a:noFill/>
          </a:ln>
        </p:spPr>
        <p:txBody>
          <a:bodyPr spcFirstLastPara="1" wrap="square" lIns="91425" tIns="45700" rIns="91425" bIns="45700" anchor="b" anchorCtr="0">
            <a:noAutofit/>
          </a:bodyPr>
          <a:lstStyle/>
          <a:p>
            <a:pPr marL="457200" marR="0" lvl="0" indent="-457200" algn="l" rtl="0">
              <a:lnSpc>
                <a:spcPct val="80000"/>
              </a:lnSpc>
              <a:spcBef>
                <a:spcPts val="0"/>
              </a:spcBef>
              <a:spcAft>
                <a:spcPts val="0"/>
              </a:spcAft>
              <a:buClr>
                <a:schemeClr val="dk1"/>
              </a:buClr>
              <a:buSzPts val="3200"/>
              <a:buFont typeface="Noto Sans Symbols"/>
              <a:buChar char="⮚"/>
            </a:pPr>
            <a:r>
              <a:rPr lang="en-US" sz="3200" b="0" i="0" u="none" strike="noStrike" cap="none">
                <a:solidFill>
                  <a:schemeClr val="dk1"/>
                </a:solidFill>
                <a:latin typeface="Arial"/>
                <a:ea typeface="Arial"/>
                <a:cs typeface="Arial"/>
                <a:sym typeface="Arial"/>
              </a:rPr>
              <a:t>One machine algorithm will surpass another in terms of prediction efficacy and accuracy.</a:t>
            </a:r>
            <a:endParaRPr sz="6000" b="1" i="0" u="none" strike="noStrike" cap="none">
              <a:solidFill>
                <a:schemeClr val="dk1"/>
              </a:solidFill>
              <a:latin typeface="Arial"/>
              <a:ea typeface="Arial"/>
              <a:cs typeface="Arial"/>
              <a:sym typeface="Arial"/>
            </a:endParaRPr>
          </a:p>
        </p:txBody>
      </p:sp>
      <p:sp>
        <p:nvSpPr>
          <p:cNvPr id="203" name="Google Shape;203;p5"/>
          <p:cNvSpPr txBox="1"/>
          <p:nvPr/>
        </p:nvSpPr>
        <p:spPr>
          <a:xfrm>
            <a:off x="1131795" y="1961843"/>
            <a:ext cx="2717285" cy="2930610"/>
          </a:xfrm>
          <a:prstGeom prst="rect">
            <a:avLst/>
          </a:prstGeom>
          <a:noFill/>
          <a:ln>
            <a:noFill/>
          </a:ln>
        </p:spPr>
        <p:txBody>
          <a:bodyPr spcFirstLastPara="1" wrap="square" lIns="91425" tIns="45700" rIns="91425" bIns="45700" anchor="t" anchorCtr="0">
            <a:noAutofit/>
          </a:bodyPr>
          <a:lstStyle/>
          <a:p>
            <a:pPr marL="457200" marR="0" lvl="0" indent="-457200" algn="l" rtl="0">
              <a:lnSpc>
                <a:spcPct val="90000"/>
              </a:lnSpc>
              <a:spcBef>
                <a:spcPts val="0"/>
              </a:spcBef>
              <a:spcAft>
                <a:spcPts val="0"/>
              </a:spcAft>
              <a:buClr>
                <a:schemeClr val="dk1"/>
              </a:buClr>
              <a:buSzPts val="3200"/>
              <a:buFont typeface="Noto Sans Symbols"/>
              <a:buChar char="⮚"/>
            </a:pPr>
            <a:r>
              <a:rPr lang="en-US" sz="3200" b="0" i="0" u="none" strike="noStrike" cap="none">
                <a:solidFill>
                  <a:schemeClr val="dk1"/>
                </a:solidFill>
                <a:latin typeface="Arial"/>
                <a:ea typeface="Arial"/>
                <a:cs typeface="Arial"/>
                <a:sym typeface="Arial"/>
              </a:rPr>
              <a:t>Prediction accuracy will depend on climate conditions and geographic location.</a:t>
            </a:r>
            <a:endParaRPr sz="3200" b="0" i="0" u="none" strike="noStrike" cap="non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6"/>
          <p:cNvSpPr txBox="1">
            <a:spLocks noGrp="1"/>
          </p:cNvSpPr>
          <p:nvPr>
            <p:ph type="title"/>
          </p:nvPr>
        </p:nvSpPr>
        <p:spPr>
          <a:xfrm>
            <a:off x="4847573" y="0"/>
            <a:ext cx="6216667" cy="1371600"/>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6000"/>
              <a:buFont typeface="Arial"/>
              <a:buNone/>
            </a:pPr>
            <a:r>
              <a:rPr lang="en-US"/>
              <a:t>Data</a:t>
            </a:r>
            <a:endParaRPr/>
          </a:p>
        </p:txBody>
      </p:sp>
      <p:sp>
        <p:nvSpPr>
          <p:cNvPr id="210" name="Google Shape;210;p6"/>
          <p:cNvSpPr txBox="1">
            <a:spLocks noGrp="1"/>
          </p:cNvSpPr>
          <p:nvPr>
            <p:ph type="subTitle" idx="1"/>
          </p:nvPr>
        </p:nvSpPr>
        <p:spPr>
          <a:xfrm>
            <a:off x="1402915" y="1824603"/>
            <a:ext cx="8981162" cy="1828800"/>
          </a:xfrm>
          <a:prstGeom prst="rect">
            <a:avLst/>
          </a:prstGeom>
          <a:noFill/>
          <a:ln>
            <a:noFill/>
          </a:ln>
        </p:spPr>
        <p:txBody>
          <a:bodyPr spcFirstLastPara="1" wrap="square" lIns="91425" tIns="45700" rIns="91425" bIns="45700" anchor="t" anchorCtr="0">
            <a:noAutofit/>
          </a:bodyPr>
          <a:lstStyle/>
          <a:p>
            <a:pPr marL="285750" lvl="0" indent="-285750" algn="l" rtl="0">
              <a:lnSpc>
                <a:spcPct val="90000"/>
              </a:lnSpc>
              <a:spcBef>
                <a:spcPts val="0"/>
              </a:spcBef>
              <a:spcAft>
                <a:spcPts val="0"/>
              </a:spcAft>
              <a:buClr>
                <a:schemeClr val="dk1"/>
              </a:buClr>
              <a:buSzPts val="2400"/>
              <a:buFont typeface="Arial"/>
              <a:buChar char="•"/>
            </a:pPr>
            <a:r>
              <a:rPr lang="en-US" sz="2400"/>
              <a:t>Hurricane predictions from The National Oceanic and Atmospheric Administration (NOAA) in the U.S., typhoon data from The Japan Meteorological Agency (JMA) in Japan, world temperatures, and a great deal of other data.</a:t>
            </a:r>
            <a:endParaRPr/>
          </a:p>
          <a:p>
            <a:pPr marL="285750" lvl="0" indent="-285750" algn="l" rtl="0">
              <a:lnSpc>
                <a:spcPct val="90000"/>
              </a:lnSpc>
              <a:spcBef>
                <a:spcPts val="1000"/>
              </a:spcBef>
              <a:spcAft>
                <a:spcPts val="0"/>
              </a:spcAft>
              <a:buClr>
                <a:schemeClr val="dk1"/>
              </a:buClr>
              <a:buSzPts val="2400"/>
              <a:buFont typeface="Arial"/>
              <a:buChar char="•"/>
            </a:pPr>
            <a:r>
              <a:rPr lang="en-US" sz="2400"/>
              <a:t>Data set based on weather observations from 18 different weather stations across Europe, which contain data ranging from the late 1800s to 2022. Recordings exist for almost every day with values such as temperature, wind speed, snow, global radiation, and more. Data is collected by the European Climate Assessment &amp; Data Set project. </a:t>
            </a:r>
            <a:endParaRPr sz="4000"/>
          </a:p>
          <a:p>
            <a:pPr marL="285750" lvl="0" indent="-285750" algn="l" rtl="0">
              <a:lnSpc>
                <a:spcPct val="90000"/>
              </a:lnSpc>
              <a:spcBef>
                <a:spcPts val="1000"/>
              </a:spcBef>
              <a:spcAft>
                <a:spcPts val="0"/>
              </a:spcAft>
              <a:buClr>
                <a:schemeClr val="dk1"/>
              </a:buClr>
              <a:buSzPts val="2400"/>
              <a:buFont typeface="Arial"/>
              <a:buChar char="•"/>
            </a:pPr>
            <a:r>
              <a:rPr lang="en-US" sz="2400"/>
              <a:t>It’s hard to grasp how everything is changing in the world at once. This is where machine learning comes in.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7"/>
          <p:cNvSpPr txBox="1">
            <a:spLocks noGrp="1"/>
          </p:cNvSpPr>
          <p:nvPr>
            <p:ph type="title"/>
          </p:nvPr>
        </p:nvSpPr>
        <p:spPr>
          <a:xfrm>
            <a:off x="1167492" y="45085"/>
            <a:ext cx="9779183" cy="1600835"/>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What about bias? </a:t>
            </a:r>
            <a:endParaRPr/>
          </a:p>
        </p:txBody>
      </p:sp>
      <p:sp>
        <p:nvSpPr>
          <p:cNvPr id="217" name="Google Shape;217;p7"/>
          <p:cNvSpPr txBox="1">
            <a:spLocks noGrp="1"/>
          </p:cNvSpPr>
          <p:nvPr>
            <p:ph type="body" idx="1"/>
          </p:nvPr>
        </p:nvSpPr>
        <p:spPr>
          <a:xfrm>
            <a:off x="1166813" y="2652713"/>
            <a:ext cx="9780587" cy="3436937"/>
          </a:xfrm>
          <a:prstGeom prst="rect">
            <a:avLst/>
          </a:prstGeom>
          <a:noFill/>
          <a:ln>
            <a:noFill/>
          </a:ln>
        </p:spPr>
        <p:txBody>
          <a:bodyPr spcFirstLastPara="1" wrap="square" lIns="91425" tIns="45700" rIns="91425" bIns="45700" anchor="t" anchorCtr="0">
            <a:normAutofit lnSpcReduction="10000"/>
          </a:bodyPr>
          <a:lstStyle/>
          <a:p>
            <a:pPr marL="342900" lvl="0" indent="-283210" algn="l" rtl="0">
              <a:lnSpc>
                <a:spcPct val="90000"/>
              </a:lnSpc>
              <a:spcBef>
                <a:spcPts val="0"/>
              </a:spcBef>
              <a:spcAft>
                <a:spcPts val="0"/>
              </a:spcAft>
              <a:buClr>
                <a:schemeClr val="lt1"/>
              </a:buClr>
              <a:buSzPts val="2000"/>
              <a:buChar char="•"/>
            </a:pPr>
            <a:r>
              <a:rPr lang="en-US" b="1"/>
              <a:t>Spatial bias</a:t>
            </a:r>
            <a:r>
              <a:rPr lang="en-US"/>
              <a:t>: The dataset only covers 18 stations across Europe, which is a small sample compared to the entire continent's vast area and diverse climates. This means that the data might not accurately represent weather patterns in areas outside of the station locations.</a:t>
            </a:r>
            <a:endParaRPr/>
          </a:p>
          <a:p>
            <a:pPr marL="342900" lvl="0" indent="-283210" algn="l" rtl="0">
              <a:lnSpc>
                <a:spcPct val="90000"/>
              </a:lnSpc>
              <a:spcBef>
                <a:spcPts val="1000"/>
              </a:spcBef>
              <a:spcAft>
                <a:spcPts val="0"/>
              </a:spcAft>
              <a:buClr>
                <a:schemeClr val="lt1"/>
              </a:buClr>
              <a:buSzPts val="2000"/>
              <a:buChar char="•"/>
            </a:pPr>
            <a:r>
              <a:rPr lang="en-US" b="1"/>
              <a:t>Selection bias:</a:t>
            </a:r>
            <a:r>
              <a:rPr lang="en-US"/>
              <a:t> data is only from 18 stations in Europe and likely is not a comprehensive sample, risking the exclusion or underrepresentation of certain areas.</a:t>
            </a:r>
            <a:endParaRPr/>
          </a:p>
          <a:p>
            <a:pPr marL="342900" lvl="0" indent="-283210" algn="l" rtl="0">
              <a:lnSpc>
                <a:spcPct val="90000"/>
              </a:lnSpc>
              <a:spcBef>
                <a:spcPts val="1000"/>
              </a:spcBef>
              <a:spcAft>
                <a:spcPts val="0"/>
              </a:spcAft>
              <a:buClr>
                <a:schemeClr val="lt1"/>
              </a:buClr>
              <a:buSzPts val="2000"/>
              <a:buChar char="•"/>
            </a:pPr>
            <a:r>
              <a:rPr lang="en-US" b="1"/>
              <a:t>Quality bias:</a:t>
            </a:r>
            <a:r>
              <a:rPr lang="en-US"/>
              <a:t> The accuracy of the data can be affected by instrument errors and human errors.</a:t>
            </a:r>
            <a:endParaRPr/>
          </a:p>
          <a:p>
            <a:pPr marL="342900" lvl="0" indent="-283210" algn="l" rtl="0">
              <a:lnSpc>
                <a:spcPct val="90000"/>
              </a:lnSpc>
              <a:spcBef>
                <a:spcPts val="1000"/>
              </a:spcBef>
              <a:spcAft>
                <a:spcPts val="0"/>
              </a:spcAft>
              <a:buClr>
                <a:schemeClr val="lt1"/>
              </a:buClr>
              <a:buSzPts val="2000"/>
              <a:buChar char="•"/>
            </a:pPr>
            <a:r>
              <a:rPr lang="en-US" b="1"/>
              <a:t>Temporal bias: </a:t>
            </a:r>
            <a:r>
              <a:rPr lang="en-US"/>
              <a:t>Some stations might have been operational for a shorter time than others, leading to uneven temporal coverage. There might be periods with missing data, which could create gaps in the long-term record and affect trends analysis. </a:t>
            </a:r>
            <a:endParaRPr/>
          </a:p>
          <a:p>
            <a:pPr marL="342900" lvl="0" indent="-156210" algn="l" rtl="0">
              <a:lnSpc>
                <a:spcPct val="90000"/>
              </a:lnSpc>
              <a:spcBef>
                <a:spcPts val="1000"/>
              </a:spcBef>
              <a:spcAft>
                <a:spcPts val="0"/>
              </a:spcAft>
              <a:buClr>
                <a:schemeClr val="lt1"/>
              </a:buClr>
              <a:buSzPts val="200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8"/>
          <p:cNvSpPr txBox="1">
            <a:spLocks noGrp="1"/>
          </p:cNvSpPr>
          <p:nvPr>
            <p:ph type="ctrTitle"/>
          </p:nvPr>
        </p:nvSpPr>
        <p:spPr>
          <a:xfrm>
            <a:off x="1167494" y="177553"/>
            <a:ext cx="6245912" cy="3269447"/>
          </a:xfrm>
          <a:prstGeom prst="rect">
            <a:avLst/>
          </a:prstGeom>
          <a:noFill/>
          <a:ln>
            <a:noFill/>
          </a:ln>
        </p:spPr>
        <p:txBody>
          <a:bodyPr spcFirstLastPara="1" wrap="square" lIns="91425" tIns="45700" rIns="91425" bIns="0" anchor="b" anchorCtr="0">
            <a:noAutofit/>
          </a:bodyPr>
          <a:lstStyle/>
          <a:p>
            <a:pPr marL="0" lvl="0" indent="0" algn="l" rtl="0">
              <a:lnSpc>
                <a:spcPct val="80000"/>
              </a:lnSpc>
              <a:spcBef>
                <a:spcPts val="0"/>
              </a:spcBef>
              <a:spcAft>
                <a:spcPts val="0"/>
              </a:spcAft>
              <a:buClr>
                <a:schemeClr val="lt1"/>
              </a:buClr>
              <a:buSzPts val="6000"/>
              <a:buFont typeface="Arial"/>
              <a:buNone/>
            </a:pPr>
            <a:r>
              <a:rPr lang="en-US"/>
              <a:t>Data Optimization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9"/>
          <p:cNvSpPr txBox="1">
            <a:spLocks noGrp="1"/>
          </p:cNvSpPr>
          <p:nvPr>
            <p:ph type="title"/>
          </p:nvPr>
        </p:nvSpPr>
        <p:spPr>
          <a:xfrm>
            <a:off x="1167492" y="136526"/>
            <a:ext cx="9601200" cy="1653371"/>
          </a:xfrm>
          <a:prstGeom prst="rect">
            <a:avLst/>
          </a:prstGeom>
          <a:noFill/>
          <a:ln>
            <a:noFill/>
          </a:ln>
        </p:spPr>
        <p:txBody>
          <a:bodyPr spcFirstLastPara="1" wrap="square" lIns="91425" tIns="45700" rIns="91425" bIns="45700" anchor="b" anchorCtr="0">
            <a:noAutofit/>
          </a:bodyPr>
          <a:lstStyle/>
          <a:p>
            <a:pPr marL="0" lvl="0" indent="0" algn="l" rtl="0">
              <a:lnSpc>
                <a:spcPct val="80000"/>
              </a:lnSpc>
              <a:spcBef>
                <a:spcPts val="0"/>
              </a:spcBef>
              <a:spcAft>
                <a:spcPts val="0"/>
              </a:spcAft>
              <a:buClr>
                <a:schemeClr val="dk1"/>
              </a:buClr>
              <a:buSzPts val="4200"/>
              <a:buFont typeface="Arial"/>
              <a:buNone/>
            </a:pPr>
            <a:r>
              <a:rPr lang="en-US"/>
              <a:t>Gradient Descent</a:t>
            </a:r>
            <a:endParaRPr/>
          </a:p>
        </p:txBody>
      </p:sp>
      <p:sp>
        <p:nvSpPr>
          <p:cNvPr id="230" name="Google Shape;230;p9"/>
          <p:cNvSpPr txBox="1">
            <a:spLocks noGrp="1"/>
          </p:cNvSpPr>
          <p:nvPr>
            <p:ph type="body" idx="1"/>
          </p:nvPr>
        </p:nvSpPr>
        <p:spPr>
          <a:xfrm>
            <a:off x="1167493" y="2023984"/>
            <a:ext cx="4663440" cy="3631453"/>
          </a:xfrm>
          <a:prstGeom prst="rect">
            <a:avLst/>
          </a:prstGeom>
          <a:noFill/>
          <a:ln>
            <a:noFill/>
          </a:ln>
        </p:spPr>
        <p:txBody>
          <a:bodyPr spcFirstLastPara="1" wrap="square" lIns="91425" tIns="45700" rIns="91425" bIns="45700" anchor="t" anchorCtr="0">
            <a:normAutofit/>
          </a:bodyPr>
          <a:lstStyle/>
          <a:p>
            <a:pPr marL="457200" lvl="0" indent="-349250" algn="l" rtl="0">
              <a:lnSpc>
                <a:spcPct val="90000"/>
              </a:lnSpc>
              <a:spcBef>
                <a:spcPts val="0"/>
              </a:spcBef>
              <a:spcAft>
                <a:spcPts val="0"/>
              </a:spcAft>
              <a:buSzPts val="1900"/>
              <a:buChar char="●"/>
            </a:pPr>
            <a:r>
              <a:rPr lang="en-US" sz="1900"/>
              <a:t>The data was optimized through Gradient Descent on the average temperatures of several weather stations.</a:t>
            </a:r>
            <a:br>
              <a:rPr lang="en-US" sz="1900"/>
            </a:br>
            <a:endParaRPr sz="1900"/>
          </a:p>
          <a:p>
            <a:pPr marL="457200" lvl="0" indent="-349250" algn="l" rtl="0">
              <a:lnSpc>
                <a:spcPct val="90000"/>
              </a:lnSpc>
              <a:spcBef>
                <a:spcPts val="0"/>
              </a:spcBef>
              <a:spcAft>
                <a:spcPts val="0"/>
              </a:spcAft>
              <a:buSzPts val="1900"/>
              <a:buChar char="●"/>
            </a:pPr>
            <a:r>
              <a:rPr lang="en-US" sz="1900"/>
              <a:t>Gradient descent is an iterative optimization algorithm used in machine learning. </a:t>
            </a:r>
            <a:br>
              <a:rPr lang="en-US" sz="1900"/>
            </a:br>
            <a:endParaRPr sz="1900"/>
          </a:p>
          <a:p>
            <a:pPr marL="457200" lvl="0" indent="-349250" algn="l" rtl="0">
              <a:lnSpc>
                <a:spcPct val="90000"/>
              </a:lnSpc>
              <a:spcBef>
                <a:spcPts val="0"/>
              </a:spcBef>
              <a:spcAft>
                <a:spcPts val="0"/>
              </a:spcAft>
              <a:buSzPts val="1900"/>
              <a:buChar char="●"/>
            </a:pPr>
            <a:r>
              <a:rPr lang="en-US" sz="1900"/>
              <a:t>It was applied to find the minimum error, through number of iterations, as well as the number of steps.</a:t>
            </a:r>
            <a:endParaRPr sz="1900"/>
          </a:p>
        </p:txBody>
      </p:sp>
      <p:pic>
        <p:nvPicPr>
          <p:cNvPr id="231" name="Google Shape;231;p9" descr="3D box skeletons"/>
          <p:cNvPicPr preferRelativeResize="0">
            <a:picLocks noGrp="1"/>
          </p:cNvPicPr>
          <p:nvPr>
            <p:ph type="body" idx="2"/>
          </p:nvPr>
        </p:nvPicPr>
        <p:blipFill rotWithShape="1">
          <a:blip r:embed="rId3">
            <a:alphaModFix/>
          </a:blip>
          <a:srcRect/>
          <a:stretch/>
        </p:blipFill>
        <p:spPr>
          <a:xfrm>
            <a:off x="6293622" y="2022562"/>
            <a:ext cx="4664075" cy="3108624"/>
          </a:xfrm>
          <a:prstGeom prst="rect">
            <a:avLst/>
          </a:prstGeom>
          <a:noFill/>
          <a:ln>
            <a:noFill/>
          </a:ln>
        </p:spPr>
      </p:pic>
    </p:spTree>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TotalTime>
  <Words>1088</Words>
  <Application>Microsoft Office PowerPoint</Application>
  <PresentationFormat>Widescreen</PresentationFormat>
  <Paragraphs>92</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Noto Sans Symbols</vt:lpstr>
      <vt:lpstr>Custom</vt:lpstr>
      <vt:lpstr>Weather Conditions and Climate Change with Machine Learning</vt:lpstr>
      <vt:lpstr>Overview</vt:lpstr>
      <vt:lpstr>Objective  Leverage machine learning to help predict the consequences of climate change.</vt:lpstr>
      <vt:lpstr>Extreme Weather </vt:lpstr>
      <vt:lpstr>Hypotheses</vt:lpstr>
      <vt:lpstr>Data</vt:lpstr>
      <vt:lpstr>What about bias? </vt:lpstr>
      <vt:lpstr>Data Optimization</vt:lpstr>
      <vt:lpstr>Gradient Descent</vt:lpstr>
      <vt:lpstr>K-Nearest Neighbor</vt:lpstr>
      <vt:lpstr>Decision Tree</vt:lpstr>
      <vt:lpstr>Artificial Neural Network</vt:lpstr>
      <vt:lpstr>Most Preferred Algorithm?</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Sam Cowden</dc:creator>
  <cp:lastModifiedBy>Ron Baron</cp:lastModifiedBy>
  <cp:revision>6</cp:revision>
  <dcterms:created xsi:type="dcterms:W3CDTF">2025-03-22T13:10:59Z</dcterms:created>
  <dcterms:modified xsi:type="dcterms:W3CDTF">2025-03-31T20:52:15Z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